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7" r:id="rId3"/>
    <p:sldId id="278" r:id="rId4"/>
    <p:sldId id="279" r:id="rId5"/>
    <p:sldId id="282" r:id="rId6"/>
    <p:sldId id="283" r:id="rId7"/>
    <p:sldId id="297" r:id="rId8"/>
    <p:sldId id="300" r:id="rId9"/>
    <p:sldId id="299" r:id="rId10"/>
    <p:sldId id="301" r:id="rId11"/>
    <p:sldId id="302" r:id="rId12"/>
    <p:sldId id="303" r:id="rId13"/>
    <p:sldId id="304" r:id="rId14"/>
    <p:sldId id="314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5" r:id="rId24"/>
    <p:sldId id="316" r:id="rId25"/>
    <p:sldId id="317" r:id="rId26"/>
    <p:sldId id="284" r:id="rId27"/>
    <p:sldId id="289" r:id="rId28"/>
    <p:sldId id="290" r:id="rId29"/>
    <p:sldId id="296" r:id="rId30"/>
    <p:sldId id="291" r:id="rId31"/>
    <p:sldId id="28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5B9181-6BFB-4806-BCCF-659A52543F2F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EF516F38-0888-4534-A0BF-A77660B45FE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cs typeface="Arial" charset="0"/>
            </a:rPr>
            <a:t>Водоёмы</a:t>
          </a:r>
        </a:p>
      </dgm:t>
    </dgm:pt>
    <dgm:pt modelId="{9C60D988-8037-4E9B-A090-AE3424CB48EC}" type="parTrans" cxnId="{9FEA2651-5460-498F-8B16-8BF90A1F0D96}">
      <dgm:prSet/>
      <dgm:spPr/>
    </dgm:pt>
    <dgm:pt modelId="{45B9B613-B20A-4A7A-BFED-79CBB0534CAA}" type="sibTrans" cxnId="{9FEA2651-5460-498F-8B16-8BF90A1F0D96}">
      <dgm:prSet/>
      <dgm:spPr/>
    </dgm:pt>
    <dgm:pt modelId="{0ED30A13-D445-4F0C-A96E-5D4AC96E2EA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cs typeface="Arial" charset="0"/>
            </a:rPr>
            <a:t>Искусственные</a:t>
          </a:r>
        </a:p>
      </dgm:t>
    </dgm:pt>
    <dgm:pt modelId="{FE8FE090-F072-45CC-9ECD-E0DC820AA19A}" type="parTrans" cxnId="{23ADD14E-7A14-44FC-A443-00FD030B08E9}">
      <dgm:prSet/>
      <dgm:spPr/>
    </dgm:pt>
    <dgm:pt modelId="{8F55CA84-10A5-430E-BB2C-1648EFDB13BB}" type="sibTrans" cxnId="{23ADD14E-7A14-44FC-A443-00FD030B08E9}">
      <dgm:prSet/>
      <dgm:spPr/>
    </dgm:pt>
    <dgm:pt modelId="{BF50B83F-B507-4E07-9E33-B5FADA47B69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cs typeface="Arial" charset="0"/>
            </a:rPr>
            <a:t>Пруд</a:t>
          </a:r>
        </a:p>
      </dgm:t>
    </dgm:pt>
    <dgm:pt modelId="{D947E5AC-8872-46D9-A632-B6403398C21B}" type="parTrans" cxnId="{ECD123F0-E907-403D-A06A-F385DC7EF5B3}">
      <dgm:prSet/>
      <dgm:spPr/>
    </dgm:pt>
    <dgm:pt modelId="{61D8B6F2-22AD-4D5E-9E27-7AEB0536116B}" type="sibTrans" cxnId="{ECD123F0-E907-403D-A06A-F385DC7EF5B3}">
      <dgm:prSet/>
      <dgm:spPr/>
    </dgm:pt>
    <dgm:pt modelId="{00D1BFEA-1823-4D01-A152-C041279B527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cs typeface="Arial" charset="0"/>
            </a:rPr>
            <a:t>Водохранилище</a:t>
          </a:r>
        </a:p>
      </dgm:t>
    </dgm:pt>
    <dgm:pt modelId="{F7D3151E-7047-4EBE-B8DA-0917CC17022D}" type="parTrans" cxnId="{F4B546AF-DAC3-417C-8899-CEBE9DB92453}">
      <dgm:prSet/>
      <dgm:spPr/>
    </dgm:pt>
    <dgm:pt modelId="{1CBEBD7E-483F-45FF-95E1-0713D87A5C5C}" type="sibTrans" cxnId="{F4B546AF-DAC3-417C-8899-CEBE9DB92453}">
      <dgm:prSet/>
      <dgm:spPr/>
    </dgm:pt>
    <dgm:pt modelId="{9BFFC99E-20F4-43D6-9175-21B1B320A2F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cs typeface="Arial" charset="0"/>
            </a:rPr>
            <a:t>Канал</a:t>
          </a:r>
        </a:p>
      </dgm:t>
    </dgm:pt>
    <dgm:pt modelId="{88E617AF-6615-4601-9BA3-D11C44F26609}" type="parTrans" cxnId="{00BECCAB-BC4C-4EA7-9C6D-02985B162A09}">
      <dgm:prSet/>
      <dgm:spPr/>
    </dgm:pt>
    <dgm:pt modelId="{3F332AA8-A616-4744-8EF4-879B413A81E6}" type="sibTrans" cxnId="{00BECCAB-BC4C-4EA7-9C6D-02985B162A09}">
      <dgm:prSet/>
      <dgm:spPr/>
    </dgm:pt>
    <dgm:pt modelId="{360A4407-16AE-44E2-90E1-8CCDF00CFC3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cs typeface="Arial" charset="0"/>
            </a:rPr>
            <a:t>Естественные</a:t>
          </a:r>
        </a:p>
      </dgm:t>
    </dgm:pt>
    <dgm:pt modelId="{229F9FD0-6A59-4602-B6A1-1751B7265B48}" type="parTrans" cxnId="{0E35AD5B-2459-4AA9-BBDD-72932321EF02}">
      <dgm:prSet/>
      <dgm:spPr/>
    </dgm:pt>
    <dgm:pt modelId="{7F855AA8-2292-41FB-A14C-626DE44D236E}" type="sibTrans" cxnId="{0E35AD5B-2459-4AA9-BBDD-72932321EF02}">
      <dgm:prSet/>
      <dgm:spPr/>
    </dgm:pt>
    <dgm:pt modelId="{5CDC96A9-98A5-4891-B566-0D8B51ED564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cs typeface="Arial" charset="0"/>
            </a:rPr>
            <a:t>Океан</a:t>
          </a:r>
        </a:p>
      </dgm:t>
    </dgm:pt>
    <dgm:pt modelId="{C0A33852-1E93-4E56-B67A-2B330B98C103}" type="parTrans" cxnId="{77C3C8B5-4ECC-4F04-9AF3-3F306838F7C4}">
      <dgm:prSet/>
      <dgm:spPr/>
    </dgm:pt>
    <dgm:pt modelId="{93FAFFEA-F2F5-4D63-9BD4-70964B4F53E4}" type="sibTrans" cxnId="{77C3C8B5-4ECC-4F04-9AF3-3F306838F7C4}">
      <dgm:prSet/>
      <dgm:spPr/>
    </dgm:pt>
    <dgm:pt modelId="{5CC9F321-A19F-44DF-B277-D5DDC05A5F4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cs typeface="Arial" charset="0"/>
            </a:rPr>
            <a:t>Озеро</a:t>
          </a:r>
        </a:p>
      </dgm:t>
    </dgm:pt>
    <dgm:pt modelId="{65E8B932-8783-4BFE-A0FA-69A634AB1657}" type="parTrans" cxnId="{A6CF3E45-F86C-4718-BA50-BF7BB1A890E3}">
      <dgm:prSet/>
      <dgm:spPr/>
    </dgm:pt>
    <dgm:pt modelId="{73CB717B-37E6-4F23-AEFB-EFD9D0B9E920}" type="sibTrans" cxnId="{A6CF3E45-F86C-4718-BA50-BF7BB1A890E3}">
      <dgm:prSet/>
      <dgm:spPr/>
    </dgm:pt>
    <dgm:pt modelId="{98E694E2-F40E-496D-A8D1-63BD1EBFDF7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cs typeface="Arial" charset="0"/>
            </a:rPr>
            <a:t>Река</a:t>
          </a:r>
        </a:p>
      </dgm:t>
    </dgm:pt>
    <dgm:pt modelId="{8426666C-DC5D-4033-9CA6-9A44BC07C32F}" type="parTrans" cxnId="{41209CB9-7FCB-4846-A72E-1C8330D649A7}">
      <dgm:prSet/>
      <dgm:spPr/>
    </dgm:pt>
    <dgm:pt modelId="{83FA9DCA-B3A8-46CA-BA2D-A2D23C87AEB2}" type="sibTrans" cxnId="{41209CB9-7FCB-4846-A72E-1C8330D649A7}">
      <dgm:prSet/>
      <dgm:spPr/>
    </dgm:pt>
    <dgm:pt modelId="{5E839A6A-2AE6-4866-B37A-6C72DE227FA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cs typeface="Arial" charset="0"/>
            </a:rPr>
            <a:t>Море</a:t>
          </a:r>
        </a:p>
      </dgm:t>
    </dgm:pt>
    <dgm:pt modelId="{1FC9D999-4314-4F10-88DA-CCB85F890C77}" type="parTrans" cxnId="{A1857F32-9FB9-498F-A211-BF952D59D44C}">
      <dgm:prSet/>
      <dgm:spPr/>
    </dgm:pt>
    <dgm:pt modelId="{4A1D50BA-8CC4-4DE5-A01F-5AE5B8068D1A}" type="sibTrans" cxnId="{A1857F32-9FB9-498F-A211-BF952D59D44C}">
      <dgm:prSet/>
      <dgm:spPr/>
    </dgm:pt>
    <dgm:pt modelId="{84EAAD24-4C5A-4432-B715-A8C28088967A}" type="pres">
      <dgm:prSet presAssocID="{BF5B9181-6BFB-4806-BCCF-659A52543F2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1BE0A96-0F1E-4C58-9C31-C15F3D39D067}" type="pres">
      <dgm:prSet presAssocID="{EF516F38-0888-4534-A0BF-A77660B45FE7}" presName="hierRoot1" presStyleCnt="0">
        <dgm:presLayoutVars>
          <dgm:hierBranch/>
        </dgm:presLayoutVars>
      </dgm:prSet>
      <dgm:spPr/>
    </dgm:pt>
    <dgm:pt modelId="{6A88A1AC-1E6D-4DB1-AEF5-159BF72C5A2B}" type="pres">
      <dgm:prSet presAssocID="{EF516F38-0888-4534-A0BF-A77660B45FE7}" presName="rootComposite1" presStyleCnt="0"/>
      <dgm:spPr/>
    </dgm:pt>
    <dgm:pt modelId="{DC3B504D-6262-48F1-9868-30E3DC9C2C0F}" type="pres">
      <dgm:prSet presAssocID="{EF516F38-0888-4534-A0BF-A77660B45FE7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486CA01-E4B3-405B-B05B-95DD58BF74B1}" type="pres">
      <dgm:prSet presAssocID="{EF516F38-0888-4534-A0BF-A77660B45FE7}" presName="rootConnector1" presStyleLbl="node1" presStyleIdx="0" presStyleCnt="0"/>
      <dgm:spPr/>
      <dgm:t>
        <a:bodyPr/>
        <a:lstStyle/>
        <a:p>
          <a:endParaRPr lang="ru-RU"/>
        </a:p>
      </dgm:t>
    </dgm:pt>
    <dgm:pt modelId="{DD8C9006-52BF-4A47-A862-E6ED1192E55D}" type="pres">
      <dgm:prSet presAssocID="{EF516F38-0888-4534-A0BF-A77660B45FE7}" presName="hierChild2" presStyleCnt="0"/>
      <dgm:spPr/>
    </dgm:pt>
    <dgm:pt modelId="{7F22C0A5-C7AA-40EC-90DF-AB1B929901BC}" type="pres">
      <dgm:prSet presAssocID="{FE8FE090-F072-45CC-9ECD-E0DC820AA19A}" presName="Name35" presStyleLbl="parChTrans1D2" presStyleIdx="0" presStyleCnt="2"/>
      <dgm:spPr/>
    </dgm:pt>
    <dgm:pt modelId="{653A63A1-B16E-432F-83F1-A9421171339E}" type="pres">
      <dgm:prSet presAssocID="{0ED30A13-D445-4F0C-A96E-5D4AC96E2EA0}" presName="hierRoot2" presStyleCnt="0">
        <dgm:presLayoutVars>
          <dgm:hierBranch/>
        </dgm:presLayoutVars>
      </dgm:prSet>
      <dgm:spPr/>
    </dgm:pt>
    <dgm:pt modelId="{CFB29C09-3479-4372-9729-AFC73BDADCB2}" type="pres">
      <dgm:prSet presAssocID="{0ED30A13-D445-4F0C-A96E-5D4AC96E2EA0}" presName="rootComposite" presStyleCnt="0"/>
      <dgm:spPr/>
    </dgm:pt>
    <dgm:pt modelId="{2C5BF0DF-0E2F-432A-A5E0-105E47645491}" type="pres">
      <dgm:prSet presAssocID="{0ED30A13-D445-4F0C-A96E-5D4AC96E2EA0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5A6106D-C81A-4FB4-8BE9-89A259DA9EAF}" type="pres">
      <dgm:prSet presAssocID="{0ED30A13-D445-4F0C-A96E-5D4AC96E2EA0}" presName="rootConnector" presStyleLbl="node2" presStyleIdx="0" presStyleCnt="2"/>
      <dgm:spPr/>
      <dgm:t>
        <a:bodyPr/>
        <a:lstStyle/>
        <a:p>
          <a:endParaRPr lang="ru-RU"/>
        </a:p>
      </dgm:t>
    </dgm:pt>
    <dgm:pt modelId="{9DAD576F-7709-40F2-A599-9D065B2FED7B}" type="pres">
      <dgm:prSet presAssocID="{0ED30A13-D445-4F0C-A96E-5D4AC96E2EA0}" presName="hierChild4" presStyleCnt="0"/>
      <dgm:spPr/>
    </dgm:pt>
    <dgm:pt modelId="{DE0B3FED-4ADF-4642-87C7-A41FF14C70DD}" type="pres">
      <dgm:prSet presAssocID="{D947E5AC-8872-46D9-A632-B6403398C21B}" presName="Name35" presStyleLbl="parChTrans1D3" presStyleIdx="0" presStyleCnt="7"/>
      <dgm:spPr/>
    </dgm:pt>
    <dgm:pt modelId="{3BD55860-9656-4E73-8B6F-CEFB06EE7937}" type="pres">
      <dgm:prSet presAssocID="{BF50B83F-B507-4E07-9E33-B5FADA47B695}" presName="hierRoot2" presStyleCnt="0">
        <dgm:presLayoutVars>
          <dgm:hierBranch val="r"/>
        </dgm:presLayoutVars>
      </dgm:prSet>
      <dgm:spPr/>
    </dgm:pt>
    <dgm:pt modelId="{2A841AF3-8098-4055-B68C-2EFC083C5CD4}" type="pres">
      <dgm:prSet presAssocID="{BF50B83F-B507-4E07-9E33-B5FADA47B695}" presName="rootComposite" presStyleCnt="0"/>
      <dgm:spPr/>
    </dgm:pt>
    <dgm:pt modelId="{8310FB2B-7E42-4BA4-81D4-FC5883904EEA}" type="pres">
      <dgm:prSet presAssocID="{BF50B83F-B507-4E07-9E33-B5FADA47B695}" presName="rootText" presStyleLbl="node3" presStyleIdx="0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898960F-C388-4860-AACD-1417EAE85433}" type="pres">
      <dgm:prSet presAssocID="{BF50B83F-B507-4E07-9E33-B5FADA47B695}" presName="rootConnector" presStyleLbl="node3" presStyleIdx="0" presStyleCnt="7"/>
      <dgm:spPr/>
      <dgm:t>
        <a:bodyPr/>
        <a:lstStyle/>
        <a:p>
          <a:endParaRPr lang="ru-RU"/>
        </a:p>
      </dgm:t>
    </dgm:pt>
    <dgm:pt modelId="{CA642A5C-D8D5-4B1C-A480-B7AEAA6307C7}" type="pres">
      <dgm:prSet presAssocID="{BF50B83F-B507-4E07-9E33-B5FADA47B695}" presName="hierChild4" presStyleCnt="0"/>
      <dgm:spPr/>
    </dgm:pt>
    <dgm:pt modelId="{CAB2A070-6715-4279-BA86-093DAB26583B}" type="pres">
      <dgm:prSet presAssocID="{BF50B83F-B507-4E07-9E33-B5FADA47B695}" presName="hierChild5" presStyleCnt="0"/>
      <dgm:spPr/>
    </dgm:pt>
    <dgm:pt modelId="{1B4ED376-FA41-4E0D-A2D7-FFEE8200841A}" type="pres">
      <dgm:prSet presAssocID="{F7D3151E-7047-4EBE-B8DA-0917CC17022D}" presName="Name35" presStyleLbl="parChTrans1D3" presStyleIdx="1" presStyleCnt="7"/>
      <dgm:spPr/>
    </dgm:pt>
    <dgm:pt modelId="{D91FAB66-FB38-4075-B861-0510EC34CD39}" type="pres">
      <dgm:prSet presAssocID="{00D1BFEA-1823-4D01-A152-C041279B527C}" presName="hierRoot2" presStyleCnt="0">
        <dgm:presLayoutVars>
          <dgm:hierBranch val="r"/>
        </dgm:presLayoutVars>
      </dgm:prSet>
      <dgm:spPr/>
    </dgm:pt>
    <dgm:pt modelId="{8BFAFE76-477D-4A38-BCDA-ED3EED5E9631}" type="pres">
      <dgm:prSet presAssocID="{00D1BFEA-1823-4D01-A152-C041279B527C}" presName="rootComposite" presStyleCnt="0"/>
      <dgm:spPr/>
    </dgm:pt>
    <dgm:pt modelId="{390E664A-BB88-41B3-B21A-25EA7E38AD6C}" type="pres">
      <dgm:prSet presAssocID="{00D1BFEA-1823-4D01-A152-C041279B527C}" presName="rootText" presStyleLbl="node3" presStyleIdx="1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D36BC88-2D56-429C-94A9-95A5831050D9}" type="pres">
      <dgm:prSet presAssocID="{00D1BFEA-1823-4D01-A152-C041279B527C}" presName="rootConnector" presStyleLbl="node3" presStyleIdx="1" presStyleCnt="7"/>
      <dgm:spPr/>
      <dgm:t>
        <a:bodyPr/>
        <a:lstStyle/>
        <a:p>
          <a:endParaRPr lang="ru-RU"/>
        </a:p>
      </dgm:t>
    </dgm:pt>
    <dgm:pt modelId="{6FAE1115-CC27-4639-BA07-77A8F70375F5}" type="pres">
      <dgm:prSet presAssocID="{00D1BFEA-1823-4D01-A152-C041279B527C}" presName="hierChild4" presStyleCnt="0"/>
      <dgm:spPr/>
    </dgm:pt>
    <dgm:pt modelId="{BC4C92FF-3855-4C00-8742-5D9902F331DF}" type="pres">
      <dgm:prSet presAssocID="{00D1BFEA-1823-4D01-A152-C041279B527C}" presName="hierChild5" presStyleCnt="0"/>
      <dgm:spPr/>
    </dgm:pt>
    <dgm:pt modelId="{875FFD21-13FA-4E90-A8A3-2AD427F4A914}" type="pres">
      <dgm:prSet presAssocID="{88E617AF-6615-4601-9BA3-D11C44F26609}" presName="Name35" presStyleLbl="parChTrans1D3" presStyleIdx="2" presStyleCnt="7"/>
      <dgm:spPr/>
    </dgm:pt>
    <dgm:pt modelId="{A9BA1428-1B33-4612-8541-C1293F273B92}" type="pres">
      <dgm:prSet presAssocID="{9BFFC99E-20F4-43D6-9175-21B1B320A2F8}" presName="hierRoot2" presStyleCnt="0">
        <dgm:presLayoutVars>
          <dgm:hierBranch val="r"/>
        </dgm:presLayoutVars>
      </dgm:prSet>
      <dgm:spPr/>
    </dgm:pt>
    <dgm:pt modelId="{8CE0726D-6397-4167-A274-2969F2F560DE}" type="pres">
      <dgm:prSet presAssocID="{9BFFC99E-20F4-43D6-9175-21B1B320A2F8}" presName="rootComposite" presStyleCnt="0"/>
      <dgm:spPr/>
    </dgm:pt>
    <dgm:pt modelId="{9033B1C1-C865-4F97-9FDB-E8252DDEF7B1}" type="pres">
      <dgm:prSet presAssocID="{9BFFC99E-20F4-43D6-9175-21B1B320A2F8}" presName="rootText" presStyleLbl="node3" presStyleIdx="2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51B02B-8402-454B-A7D3-EE5FD5487B5A}" type="pres">
      <dgm:prSet presAssocID="{9BFFC99E-20F4-43D6-9175-21B1B320A2F8}" presName="rootConnector" presStyleLbl="node3" presStyleIdx="2" presStyleCnt="7"/>
      <dgm:spPr/>
      <dgm:t>
        <a:bodyPr/>
        <a:lstStyle/>
        <a:p>
          <a:endParaRPr lang="ru-RU"/>
        </a:p>
      </dgm:t>
    </dgm:pt>
    <dgm:pt modelId="{67D24C0D-A398-4261-8DCF-D01CB279D2D5}" type="pres">
      <dgm:prSet presAssocID="{9BFFC99E-20F4-43D6-9175-21B1B320A2F8}" presName="hierChild4" presStyleCnt="0"/>
      <dgm:spPr/>
    </dgm:pt>
    <dgm:pt modelId="{FFF90ABF-2AD4-4CBC-A858-8F5FE62F7FE1}" type="pres">
      <dgm:prSet presAssocID="{9BFFC99E-20F4-43D6-9175-21B1B320A2F8}" presName="hierChild5" presStyleCnt="0"/>
      <dgm:spPr/>
    </dgm:pt>
    <dgm:pt modelId="{7EC87BAA-6BF5-43B1-A079-B75DAC7A7B73}" type="pres">
      <dgm:prSet presAssocID="{0ED30A13-D445-4F0C-A96E-5D4AC96E2EA0}" presName="hierChild5" presStyleCnt="0"/>
      <dgm:spPr/>
    </dgm:pt>
    <dgm:pt modelId="{2A77BF7E-9A07-49F0-9177-C50CFF4C618B}" type="pres">
      <dgm:prSet presAssocID="{229F9FD0-6A59-4602-B6A1-1751B7265B48}" presName="Name35" presStyleLbl="parChTrans1D2" presStyleIdx="1" presStyleCnt="2"/>
      <dgm:spPr/>
    </dgm:pt>
    <dgm:pt modelId="{ECA375E8-84BD-4DF8-B6FB-876DF23EEA23}" type="pres">
      <dgm:prSet presAssocID="{360A4407-16AE-44E2-90E1-8CCDF00CFC3D}" presName="hierRoot2" presStyleCnt="0">
        <dgm:presLayoutVars>
          <dgm:hierBranch/>
        </dgm:presLayoutVars>
      </dgm:prSet>
      <dgm:spPr/>
    </dgm:pt>
    <dgm:pt modelId="{CCE6F937-916D-4E14-8FF3-DB7B7FD65077}" type="pres">
      <dgm:prSet presAssocID="{360A4407-16AE-44E2-90E1-8CCDF00CFC3D}" presName="rootComposite" presStyleCnt="0"/>
      <dgm:spPr/>
    </dgm:pt>
    <dgm:pt modelId="{88777991-90EC-44D8-9B88-F51FDDE2B3AA}" type="pres">
      <dgm:prSet presAssocID="{360A4407-16AE-44E2-90E1-8CCDF00CFC3D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95134C-A5CC-47DA-95C0-1FF9DCDA8602}" type="pres">
      <dgm:prSet presAssocID="{360A4407-16AE-44E2-90E1-8CCDF00CFC3D}" presName="rootConnector" presStyleLbl="node2" presStyleIdx="1" presStyleCnt="2"/>
      <dgm:spPr/>
      <dgm:t>
        <a:bodyPr/>
        <a:lstStyle/>
        <a:p>
          <a:endParaRPr lang="ru-RU"/>
        </a:p>
      </dgm:t>
    </dgm:pt>
    <dgm:pt modelId="{90763F7A-ADC8-4EC5-A429-6BC8CAE3F061}" type="pres">
      <dgm:prSet presAssocID="{360A4407-16AE-44E2-90E1-8CCDF00CFC3D}" presName="hierChild4" presStyleCnt="0"/>
      <dgm:spPr/>
    </dgm:pt>
    <dgm:pt modelId="{4BF983E7-688D-4899-A7FD-59EC367026B0}" type="pres">
      <dgm:prSet presAssocID="{C0A33852-1E93-4E56-B67A-2B330B98C103}" presName="Name35" presStyleLbl="parChTrans1D3" presStyleIdx="3" presStyleCnt="7"/>
      <dgm:spPr/>
    </dgm:pt>
    <dgm:pt modelId="{203FAD55-9324-4226-BEEE-FC01C0982778}" type="pres">
      <dgm:prSet presAssocID="{5CDC96A9-98A5-4891-B566-0D8B51ED564D}" presName="hierRoot2" presStyleCnt="0">
        <dgm:presLayoutVars>
          <dgm:hierBranch val="r"/>
        </dgm:presLayoutVars>
      </dgm:prSet>
      <dgm:spPr/>
    </dgm:pt>
    <dgm:pt modelId="{AEC3D383-100C-40EA-96FC-BE7F9200B43E}" type="pres">
      <dgm:prSet presAssocID="{5CDC96A9-98A5-4891-B566-0D8B51ED564D}" presName="rootComposite" presStyleCnt="0"/>
      <dgm:spPr/>
    </dgm:pt>
    <dgm:pt modelId="{8C09BB79-484A-4214-9592-2D970786CCE8}" type="pres">
      <dgm:prSet presAssocID="{5CDC96A9-98A5-4891-B566-0D8B51ED564D}" presName="rootText" presStyleLbl="node3" presStyleIdx="3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77BF59-CD50-4858-A096-3E184DC57947}" type="pres">
      <dgm:prSet presAssocID="{5CDC96A9-98A5-4891-B566-0D8B51ED564D}" presName="rootConnector" presStyleLbl="node3" presStyleIdx="3" presStyleCnt="7"/>
      <dgm:spPr/>
      <dgm:t>
        <a:bodyPr/>
        <a:lstStyle/>
        <a:p>
          <a:endParaRPr lang="ru-RU"/>
        </a:p>
      </dgm:t>
    </dgm:pt>
    <dgm:pt modelId="{45960E0C-2475-4893-B225-AA2D6CFF1119}" type="pres">
      <dgm:prSet presAssocID="{5CDC96A9-98A5-4891-B566-0D8B51ED564D}" presName="hierChild4" presStyleCnt="0"/>
      <dgm:spPr/>
    </dgm:pt>
    <dgm:pt modelId="{909DD7DC-50FE-403F-9FB5-924416EDDDAF}" type="pres">
      <dgm:prSet presAssocID="{5CDC96A9-98A5-4891-B566-0D8B51ED564D}" presName="hierChild5" presStyleCnt="0"/>
      <dgm:spPr/>
    </dgm:pt>
    <dgm:pt modelId="{EF93B52B-C385-48B4-879A-9390BD3734EF}" type="pres">
      <dgm:prSet presAssocID="{65E8B932-8783-4BFE-A0FA-69A634AB1657}" presName="Name35" presStyleLbl="parChTrans1D3" presStyleIdx="4" presStyleCnt="7"/>
      <dgm:spPr/>
    </dgm:pt>
    <dgm:pt modelId="{9CEC0DB7-4074-404A-97A7-43C4F10E705D}" type="pres">
      <dgm:prSet presAssocID="{5CC9F321-A19F-44DF-B277-D5DDC05A5F44}" presName="hierRoot2" presStyleCnt="0">
        <dgm:presLayoutVars>
          <dgm:hierBranch val="r"/>
        </dgm:presLayoutVars>
      </dgm:prSet>
      <dgm:spPr/>
    </dgm:pt>
    <dgm:pt modelId="{D6F570FF-01DC-4923-ADB8-410DC137ACBC}" type="pres">
      <dgm:prSet presAssocID="{5CC9F321-A19F-44DF-B277-D5DDC05A5F44}" presName="rootComposite" presStyleCnt="0"/>
      <dgm:spPr/>
    </dgm:pt>
    <dgm:pt modelId="{81A50A80-A500-471B-B25F-BCF61BAB7F6A}" type="pres">
      <dgm:prSet presAssocID="{5CC9F321-A19F-44DF-B277-D5DDC05A5F44}" presName="rootText" presStyleLbl="node3" presStyleIdx="4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725BF7D-2C28-49CD-8CE9-41B32F605611}" type="pres">
      <dgm:prSet presAssocID="{5CC9F321-A19F-44DF-B277-D5DDC05A5F44}" presName="rootConnector" presStyleLbl="node3" presStyleIdx="4" presStyleCnt="7"/>
      <dgm:spPr/>
      <dgm:t>
        <a:bodyPr/>
        <a:lstStyle/>
        <a:p>
          <a:endParaRPr lang="ru-RU"/>
        </a:p>
      </dgm:t>
    </dgm:pt>
    <dgm:pt modelId="{8A064770-C938-4076-BEDE-0E0D97877FF9}" type="pres">
      <dgm:prSet presAssocID="{5CC9F321-A19F-44DF-B277-D5DDC05A5F44}" presName="hierChild4" presStyleCnt="0"/>
      <dgm:spPr/>
    </dgm:pt>
    <dgm:pt modelId="{0C24367C-C588-4304-894A-49DF506A7860}" type="pres">
      <dgm:prSet presAssocID="{5CC9F321-A19F-44DF-B277-D5DDC05A5F44}" presName="hierChild5" presStyleCnt="0"/>
      <dgm:spPr/>
    </dgm:pt>
    <dgm:pt modelId="{C5431615-631E-4BB2-B77D-350A4176F50D}" type="pres">
      <dgm:prSet presAssocID="{8426666C-DC5D-4033-9CA6-9A44BC07C32F}" presName="Name35" presStyleLbl="parChTrans1D3" presStyleIdx="5" presStyleCnt="7"/>
      <dgm:spPr/>
    </dgm:pt>
    <dgm:pt modelId="{992DB481-9010-41C3-972E-240FEE6F461D}" type="pres">
      <dgm:prSet presAssocID="{98E694E2-F40E-496D-A8D1-63BD1EBFDF7B}" presName="hierRoot2" presStyleCnt="0">
        <dgm:presLayoutVars>
          <dgm:hierBranch val="r"/>
        </dgm:presLayoutVars>
      </dgm:prSet>
      <dgm:spPr/>
    </dgm:pt>
    <dgm:pt modelId="{A5D60E54-DA8A-4C3A-980D-08FF9A8FD534}" type="pres">
      <dgm:prSet presAssocID="{98E694E2-F40E-496D-A8D1-63BD1EBFDF7B}" presName="rootComposite" presStyleCnt="0"/>
      <dgm:spPr/>
    </dgm:pt>
    <dgm:pt modelId="{C0E7DE80-0152-4922-B74D-228730CA6C7E}" type="pres">
      <dgm:prSet presAssocID="{98E694E2-F40E-496D-A8D1-63BD1EBFDF7B}" presName="rootText" presStyleLbl="node3" presStyleIdx="5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B56DCA6-F608-48FC-8890-AF2FE96514AD}" type="pres">
      <dgm:prSet presAssocID="{98E694E2-F40E-496D-A8D1-63BD1EBFDF7B}" presName="rootConnector" presStyleLbl="node3" presStyleIdx="5" presStyleCnt="7"/>
      <dgm:spPr/>
      <dgm:t>
        <a:bodyPr/>
        <a:lstStyle/>
        <a:p>
          <a:endParaRPr lang="ru-RU"/>
        </a:p>
      </dgm:t>
    </dgm:pt>
    <dgm:pt modelId="{2E630E83-4E94-4603-A7B9-2DA695DB3A6A}" type="pres">
      <dgm:prSet presAssocID="{98E694E2-F40E-496D-A8D1-63BD1EBFDF7B}" presName="hierChild4" presStyleCnt="0"/>
      <dgm:spPr/>
    </dgm:pt>
    <dgm:pt modelId="{6EC0462F-CA84-459E-83DE-D686332F9115}" type="pres">
      <dgm:prSet presAssocID="{98E694E2-F40E-496D-A8D1-63BD1EBFDF7B}" presName="hierChild5" presStyleCnt="0"/>
      <dgm:spPr/>
    </dgm:pt>
    <dgm:pt modelId="{74BF278F-7583-42A0-AF00-DDBD091A1C2D}" type="pres">
      <dgm:prSet presAssocID="{1FC9D999-4314-4F10-88DA-CCB85F890C77}" presName="Name35" presStyleLbl="parChTrans1D3" presStyleIdx="6" presStyleCnt="7"/>
      <dgm:spPr/>
    </dgm:pt>
    <dgm:pt modelId="{8AA28F53-A795-4CA6-9654-5BB3D811CFCB}" type="pres">
      <dgm:prSet presAssocID="{5E839A6A-2AE6-4866-B37A-6C72DE227FA5}" presName="hierRoot2" presStyleCnt="0">
        <dgm:presLayoutVars>
          <dgm:hierBranch val="r"/>
        </dgm:presLayoutVars>
      </dgm:prSet>
      <dgm:spPr/>
    </dgm:pt>
    <dgm:pt modelId="{AFBF1286-5057-49ED-BCE2-AAB54C4609FB}" type="pres">
      <dgm:prSet presAssocID="{5E839A6A-2AE6-4866-B37A-6C72DE227FA5}" presName="rootComposite" presStyleCnt="0"/>
      <dgm:spPr/>
    </dgm:pt>
    <dgm:pt modelId="{A77061DA-F6CE-4188-B75B-1AC49898AD32}" type="pres">
      <dgm:prSet presAssocID="{5E839A6A-2AE6-4866-B37A-6C72DE227FA5}" presName="rootText" presStyleLbl="node3" presStyleIdx="6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96006C7-369B-49A2-B709-6373BAE76F43}" type="pres">
      <dgm:prSet presAssocID="{5E839A6A-2AE6-4866-B37A-6C72DE227FA5}" presName="rootConnector" presStyleLbl="node3" presStyleIdx="6" presStyleCnt="7"/>
      <dgm:spPr/>
      <dgm:t>
        <a:bodyPr/>
        <a:lstStyle/>
        <a:p>
          <a:endParaRPr lang="ru-RU"/>
        </a:p>
      </dgm:t>
    </dgm:pt>
    <dgm:pt modelId="{A53E8F9F-5CDD-4AB3-97F1-A7B62E55E58D}" type="pres">
      <dgm:prSet presAssocID="{5E839A6A-2AE6-4866-B37A-6C72DE227FA5}" presName="hierChild4" presStyleCnt="0"/>
      <dgm:spPr/>
    </dgm:pt>
    <dgm:pt modelId="{FD396430-7D32-4952-860D-D8AFC2B4C156}" type="pres">
      <dgm:prSet presAssocID="{5E839A6A-2AE6-4866-B37A-6C72DE227FA5}" presName="hierChild5" presStyleCnt="0"/>
      <dgm:spPr/>
    </dgm:pt>
    <dgm:pt modelId="{67A73403-107F-4857-9B9D-105535F8B0FD}" type="pres">
      <dgm:prSet presAssocID="{360A4407-16AE-44E2-90E1-8CCDF00CFC3D}" presName="hierChild5" presStyleCnt="0"/>
      <dgm:spPr/>
    </dgm:pt>
    <dgm:pt modelId="{7502B67F-5C8F-42E7-84C7-4D037E9F453C}" type="pres">
      <dgm:prSet presAssocID="{EF516F38-0888-4534-A0BF-A77660B45FE7}" presName="hierChild3" presStyleCnt="0"/>
      <dgm:spPr/>
    </dgm:pt>
  </dgm:ptLst>
  <dgm:cxnLst>
    <dgm:cxn modelId="{E9C3BEBF-217F-4C3D-8C55-E92E9805D760}" type="presOf" srcId="{360A4407-16AE-44E2-90E1-8CCDF00CFC3D}" destId="{88777991-90EC-44D8-9B88-F51FDDE2B3AA}" srcOrd="0" destOrd="0" presId="urn:microsoft.com/office/officeart/2005/8/layout/orgChart1"/>
    <dgm:cxn modelId="{24DD8264-0602-4078-A839-BAE5D262A8F6}" type="presOf" srcId="{65E8B932-8783-4BFE-A0FA-69A634AB1657}" destId="{EF93B52B-C385-48B4-879A-9390BD3734EF}" srcOrd="0" destOrd="0" presId="urn:microsoft.com/office/officeart/2005/8/layout/orgChart1"/>
    <dgm:cxn modelId="{7BBD59F2-0C4C-4A3B-ADFC-7FBC77497416}" type="presOf" srcId="{EF516F38-0888-4534-A0BF-A77660B45FE7}" destId="{DC3B504D-6262-48F1-9868-30E3DC9C2C0F}" srcOrd="0" destOrd="0" presId="urn:microsoft.com/office/officeart/2005/8/layout/orgChart1"/>
    <dgm:cxn modelId="{C631351C-2CEE-4B9D-A39D-4A7DC51FDCA2}" type="presOf" srcId="{5E839A6A-2AE6-4866-B37A-6C72DE227FA5}" destId="{A77061DA-F6CE-4188-B75B-1AC49898AD32}" srcOrd="0" destOrd="0" presId="urn:microsoft.com/office/officeart/2005/8/layout/orgChart1"/>
    <dgm:cxn modelId="{0E35AD5B-2459-4AA9-BBDD-72932321EF02}" srcId="{EF516F38-0888-4534-A0BF-A77660B45FE7}" destId="{360A4407-16AE-44E2-90E1-8CCDF00CFC3D}" srcOrd="1" destOrd="0" parTransId="{229F9FD0-6A59-4602-B6A1-1751B7265B48}" sibTransId="{7F855AA8-2292-41FB-A14C-626DE44D236E}"/>
    <dgm:cxn modelId="{9C3B440D-FBB8-4E8B-916D-416101576D81}" type="presOf" srcId="{D947E5AC-8872-46D9-A632-B6403398C21B}" destId="{DE0B3FED-4ADF-4642-87C7-A41FF14C70DD}" srcOrd="0" destOrd="0" presId="urn:microsoft.com/office/officeart/2005/8/layout/orgChart1"/>
    <dgm:cxn modelId="{D7BADB3D-3CF3-42DB-B503-F97C98395F6C}" type="presOf" srcId="{5E839A6A-2AE6-4866-B37A-6C72DE227FA5}" destId="{F96006C7-369B-49A2-B709-6373BAE76F43}" srcOrd="1" destOrd="0" presId="urn:microsoft.com/office/officeart/2005/8/layout/orgChart1"/>
    <dgm:cxn modelId="{A6CF3E45-F86C-4718-BA50-BF7BB1A890E3}" srcId="{360A4407-16AE-44E2-90E1-8CCDF00CFC3D}" destId="{5CC9F321-A19F-44DF-B277-D5DDC05A5F44}" srcOrd="1" destOrd="0" parTransId="{65E8B932-8783-4BFE-A0FA-69A634AB1657}" sibTransId="{73CB717B-37E6-4F23-AEFB-EFD9D0B9E920}"/>
    <dgm:cxn modelId="{9FEA2651-5460-498F-8B16-8BF90A1F0D96}" srcId="{BF5B9181-6BFB-4806-BCCF-659A52543F2F}" destId="{EF516F38-0888-4534-A0BF-A77660B45FE7}" srcOrd="0" destOrd="0" parTransId="{9C60D988-8037-4E9B-A090-AE3424CB48EC}" sibTransId="{45B9B613-B20A-4A7A-BFED-79CBB0534CAA}"/>
    <dgm:cxn modelId="{44A7016C-D003-4CD5-A8A7-B6972D5ED6A3}" type="presOf" srcId="{229F9FD0-6A59-4602-B6A1-1751B7265B48}" destId="{2A77BF7E-9A07-49F0-9177-C50CFF4C618B}" srcOrd="0" destOrd="0" presId="urn:microsoft.com/office/officeart/2005/8/layout/orgChart1"/>
    <dgm:cxn modelId="{243ECC48-C72F-420F-AFA0-37DA127F9889}" type="presOf" srcId="{BF50B83F-B507-4E07-9E33-B5FADA47B695}" destId="{A898960F-C388-4860-AACD-1417EAE85433}" srcOrd="1" destOrd="0" presId="urn:microsoft.com/office/officeart/2005/8/layout/orgChart1"/>
    <dgm:cxn modelId="{5AEA6865-9AE1-4FDF-8B2B-D263FE4C650E}" type="presOf" srcId="{F7D3151E-7047-4EBE-B8DA-0917CC17022D}" destId="{1B4ED376-FA41-4E0D-A2D7-FFEE8200841A}" srcOrd="0" destOrd="0" presId="urn:microsoft.com/office/officeart/2005/8/layout/orgChart1"/>
    <dgm:cxn modelId="{A1857F32-9FB9-498F-A211-BF952D59D44C}" srcId="{360A4407-16AE-44E2-90E1-8CCDF00CFC3D}" destId="{5E839A6A-2AE6-4866-B37A-6C72DE227FA5}" srcOrd="3" destOrd="0" parTransId="{1FC9D999-4314-4F10-88DA-CCB85F890C77}" sibTransId="{4A1D50BA-8CC4-4DE5-A01F-5AE5B8068D1A}"/>
    <dgm:cxn modelId="{3F0067A2-575D-445D-9813-9AD020D0B62B}" type="presOf" srcId="{BF5B9181-6BFB-4806-BCCF-659A52543F2F}" destId="{84EAAD24-4C5A-4432-B715-A8C28088967A}" srcOrd="0" destOrd="0" presId="urn:microsoft.com/office/officeart/2005/8/layout/orgChart1"/>
    <dgm:cxn modelId="{7E04B485-B757-47AE-B5D1-C1C431357CA6}" type="presOf" srcId="{5CDC96A9-98A5-4891-B566-0D8B51ED564D}" destId="{6777BF59-CD50-4858-A096-3E184DC57947}" srcOrd="1" destOrd="0" presId="urn:microsoft.com/office/officeart/2005/8/layout/orgChart1"/>
    <dgm:cxn modelId="{ACB523D4-FDF0-4266-B68B-807D73C1FCCD}" type="presOf" srcId="{5CC9F321-A19F-44DF-B277-D5DDC05A5F44}" destId="{B725BF7D-2C28-49CD-8CE9-41B32F605611}" srcOrd="1" destOrd="0" presId="urn:microsoft.com/office/officeart/2005/8/layout/orgChart1"/>
    <dgm:cxn modelId="{2C35DFD2-4B5F-40CB-8B36-18ACE019323F}" type="presOf" srcId="{0ED30A13-D445-4F0C-A96E-5D4AC96E2EA0}" destId="{2C5BF0DF-0E2F-432A-A5E0-105E47645491}" srcOrd="0" destOrd="0" presId="urn:microsoft.com/office/officeart/2005/8/layout/orgChart1"/>
    <dgm:cxn modelId="{77C3C8B5-4ECC-4F04-9AF3-3F306838F7C4}" srcId="{360A4407-16AE-44E2-90E1-8CCDF00CFC3D}" destId="{5CDC96A9-98A5-4891-B566-0D8B51ED564D}" srcOrd="0" destOrd="0" parTransId="{C0A33852-1E93-4E56-B67A-2B330B98C103}" sibTransId="{93FAFFEA-F2F5-4D63-9BD4-70964B4F53E4}"/>
    <dgm:cxn modelId="{6BC85ACF-5F22-4E40-A0EA-B1719E9015BF}" type="presOf" srcId="{5CC9F321-A19F-44DF-B277-D5DDC05A5F44}" destId="{81A50A80-A500-471B-B25F-BCF61BAB7F6A}" srcOrd="0" destOrd="0" presId="urn:microsoft.com/office/officeart/2005/8/layout/orgChart1"/>
    <dgm:cxn modelId="{7DF84D73-B30B-497D-BF6F-98AD0768CECC}" type="presOf" srcId="{FE8FE090-F072-45CC-9ECD-E0DC820AA19A}" destId="{7F22C0A5-C7AA-40EC-90DF-AB1B929901BC}" srcOrd="0" destOrd="0" presId="urn:microsoft.com/office/officeart/2005/8/layout/orgChart1"/>
    <dgm:cxn modelId="{C54D0921-AD82-4684-AB0B-B3683D363A66}" type="presOf" srcId="{0ED30A13-D445-4F0C-A96E-5D4AC96E2EA0}" destId="{35A6106D-C81A-4FB4-8BE9-89A259DA9EAF}" srcOrd="1" destOrd="0" presId="urn:microsoft.com/office/officeart/2005/8/layout/orgChart1"/>
    <dgm:cxn modelId="{00BECCAB-BC4C-4EA7-9C6D-02985B162A09}" srcId="{0ED30A13-D445-4F0C-A96E-5D4AC96E2EA0}" destId="{9BFFC99E-20F4-43D6-9175-21B1B320A2F8}" srcOrd="2" destOrd="0" parTransId="{88E617AF-6615-4601-9BA3-D11C44F26609}" sibTransId="{3F332AA8-A616-4744-8EF4-879B413A81E6}"/>
    <dgm:cxn modelId="{C16B15A4-3F6F-4304-8B32-9999578651C0}" type="presOf" srcId="{00D1BFEA-1823-4D01-A152-C041279B527C}" destId="{4D36BC88-2D56-429C-94A9-95A5831050D9}" srcOrd="1" destOrd="0" presId="urn:microsoft.com/office/officeart/2005/8/layout/orgChart1"/>
    <dgm:cxn modelId="{41209CB9-7FCB-4846-A72E-1C8330D649A7}" srcId="{360A4407-16AE-44E2-90E1-8CCDF00CFC3D}" destId="{98E694E2-F40E-496D-A8D1-63BD1EBFDF7B}" srcOrd="2" destOrd="0" parTransId="{8426666C-DC5D-4033-9CA6-9A44BC07C32F}" sibTransId="{83FA9DCA-B3A8-46CA-BA2D-A2D23C87AEB2}"/>
    <dgm:cxn modelId="{81DB07CF-50EE-41A6-A179-FB9E8237651C}" type="presOf" srcId="{88E617AF-6615-4601-9BA3-D11C44F26609}" destId="{875FFD21-13FA-4E90-A8A3-2AD427F4A914}" srcOrd="0" destOrd="0" presId="urn:microsoft.com/office/officeart/2005/8/layout/orgChart1"/>
    <dgm:cxn modelId="{C89806B8-600F-4F37-AC38-B5AF2E47BFDF}" type="presOf" srcId="{C0A33852-1E93-4E56-B67A-2B330B98C103}" destId="{4BF983E7-688D-4899-A7FD-59EC367026B0}" srcOrd="0" destOrd="0" presId="urn:microsoft.com/office/officeart/2005/8/layout/orgChart1"/>
    <dgm:cxn modelId="{F4B546AF-DAC3-417C-8899-CEBE9DB92453}" srcId="{0ED30A13-D445-4F0C-A96E-5D4AC96E2EA0}" destId="{00D1BFEA-1823-4D01-A152-C041279B527C}" srcOrd="1" destOrd="0" parTransId="{F7D3151E-7047-4EBE-B8DA-0917CC17022D}" sibTransId="{1CBEBD7E-483F-45FF-95E1-0713D87A5C5C}"/>
    <dgm:cxn modelId="{C0795910-BA53-4795-A990-0253E2D10326}" type="presOf" srcId="{9BFFC99E-20F4-43D6-9175-21B1B320A2F8}" destId="{9033B1C1-C865-4F97-9FDB-E8252DDEF7B1}" srcOrd="0" destOrd="0" presId="urn:microsoft.com/office/officeart/2005/8/layout/orgChart1"/>
    <dgm:cxn modelId="{64FE5A60-439C-44B7-BE7F-73DD06A32CD7}" type="presOf" srcId="{EF516F38-0888-4534-A0BF-A77660B45FE7}" destId="{5486CA01-E4B3-405B-B05B-95DD58BF74B1}" srcOrd="1" destOrd="0" presId="urn:microsoft.com/office/officeart/2005/8/layout/orgChart1"/>
    <dgm:cxn modelId="{3F0D8085-A166-40F2-BDED-2A9F24D6E34D}" type="presOf" srcId="{98E694E2-F40E-496D-A8D1-63BD1EBFDF7B}" destId="{C0E7DE80-0152-4922-B74D-228730CA6C7E}" srcOrd="0" destOrd="0" presId="urn:microsoft.com/office/officeart/2005/8/layout/orgChart1"/>
    <dgm:cxn modelId="{E4D73587-304F-4AB7-895F-4E2D0FAA28BB}" type="presOf" srcId="{00D1BFEA-1823-4D01-A152-C041279B527C}" destId="{390E664A-BB88-41B3-B21A-25EA7E38AD6C}" srcOrd="0" destOrd="0" presId="urn:microsoft.com/office/officeart/2005/8/layout/orgChart1"/>
    <dgm:cxn modelId="{2D35ECC8-A20F-407D-B23A-75A9F8597073}" type="presOf" srcId="{BF50B83F-B507-4E07-9E33-B5FADA47B695}" destId="{8310FB2B-7E42-4BA4-81D4-FC5883904EEA}" srcOrd="0" destOrd="0" presId="urn:microsoft.com/office/officeart/2005/8/layout/orgChart1"/>
    <dgm:cxn modelId="{23ADD14E-7A14-44FC-A443-00FD030B08E9}" srcId="{EF516F38-0888-4534-A0BF-A77660B45FE7}" destId="{0ED30A13-D445-4F0C-A96E-5D4AC96E2EA0}" srcOrd="0" destOrd="0" parTransId="{FE8FE090-F072-45CC-9ECD-E0DC820AA19A}" sibTransId="{8F55CA84-10A5-430E-BB2C-1648EFDB13BB}"/>
    <dgm:cxn modelId="{5DBC92DF-7459-4D29-B344-FED8BB55257F}" type="presOf" srcId="{1FC9D999-4314-4F10-88DA-CCB85F890C77}" destId="{74BF278F-7583-42A0-AF00-DDBD091A1C2D}" srcOrd="0" destOrd="0" presId="urn:microsoft.com/office/officeart/2005/8/layout/orgChart1"/>
    <dgm:cxn modelId="{555FE354-1629-4625-8455-B2150F1398F9}" type="presOf" srcId="{98E694E2-F40E-496D-A8D1-63BD1EBFDF7B}" destId="{9B56DCA6-F608-48FC-8890-AF2FE96514AD}" srcOrd="1" destOrd="0" presId="urn:microsoft.com/office/officeart/2005/8/layout/orgChart1"/>
    <dgm:cxn modelId="{A40CC7C3-4E02-40E1-8A40-D06019E86865}" type="presOf" srcId="{8426666C-DC5D-4033-9CA6-9A44BC07C32F}" destId="{C5431615-631E-4BB2-B77D-350A4176F50D}" srcOrd="0" destOrd="0" presId="urn:microsoft.com/office/officeart/2005/8/layout/orgChart1"/>
    <dgm:cxn modelId="{ECD123F0-E907-403D-A06A-F385DC7EF5B3}" srcId="{0ED30A13-D445-4F0C-A96E-5D4AC96E2EA0}" destId="{BF50B83F-B507-4E07-9E33-B5FADA47B695}" srcOrd="0" destOrd="0" parTransId="{D947E5AC-8872-46D9-A632-B6403398C21B}" sibTransId="{61D8B6F2-22AD-4D5E-9E27-7AEB0536116B}"/>
    <dgm:cxn modelId="{61078F51-8ECA-443D-887D-EFE87EC1FC28}" type="presOf" srcId="{360A4407-16AE-44E2-90E1-8CCDF00CFC3D}" destId="{D695134C-A5CC-47DA-95C0-1FF9DCDA8602}" srcOrd="1" destOrd="0" presId="urn:microsoft.com/office/officeart/2005/8/layout/orgChart1"/>
    <dgm:cxn modelId="{CC5ACE7E-6AD9-40C8-8CC8-9947A510E523}" type="presOf" srcId="{5CDC96A9-98A5-4891-B566-0D8B51ED564D}" destId="{8C09BB79-484A-4214-9592-2D970786CCE8}" srcOrd="0" destOrd="0" presId="urn:microsoft.com/office/officeart/2005/8/layout/orgChart1"/>
    <dgm:cxn modelId="{B390D46C-8645-4697-9274-167FB826AA05}" type="presOf" srcId="{9BFFC99E-20F4-43D6-9175-21B1B320A2F8}" destId="{4C51B02B-8402-454B-A7D3-EE5FD5487B5A}" srcOrd="1" destOrd="0" presId="urn:microsoft.com/office/officeart/2005/8/layout/orgChart1"/>
    <dgm:cxn modelId="{0FB4D7D1-8C04-4E80-A164-9F17C5B18608}" type="presParOf" srcId="{84EAAD24-4C5A-4432-B715-A8C28088967A}" destId="{91BE0A96-0F1E-4C58-9C31-C15F3D39D067}" srcOrd="0" destOrd="0" presId="urn:microsoft.com/office/officeart/2005/8/layout/orgChart1"/>
    <dgm:cxn modelId="{16A362BA-8F70-4105-ABE6-5F6245712771}" type="presParOf" srcId="{91BE0A96-0F1E-4C58-9C31-C15F3D39D067}" destId="{6A88A1AC-1E6D-4DB1-AEF5-159BF72C5A2B}" srcOrd="0" destOrd="0" presId="urn:microsoft.com/office/officeart/2005/8/layout/orgChart1"/>
    <dgm:cxn modelId="{193A36DB-AF59-43EC-AE7E-4A55F2D5E4A6}" type="presParOf" srcId="{6A88A1AC-1E6D-4DB1-AEF5-159BF72C5A2B}" destId="{DC3B504D-6262-48F1-9868-30E3DC9C2C0F}" srcOrd="0" destOrd="0" presId="urn:microsoft.com/office/officeart/2005/8/layout/orgChart1"/>
    <dgm:cxn modelId="{C88475A5-C482-4E69-B1C7-2EC1C887F72B}" type="presParOf" srcId="{6A88A1AC-1E6D-4DB1-AEF5-159BF72C5A2B}" destId="{5486CA01-E4B3-405B-B05B-95DD58BF74B1}" srcOrd="1" destOrd="0" presId="urn:microsoft.com/office/officeart/2005/8/layout/orgChart1"/>
    <dgm:cxn modelId="{750CBD42-2377-4056-BB0D-FB94DF0F87EE}" type="presParOf" srcId="{91BE0A96-0F1E-4C58-9C31-C15F3D39D067}" destId="{DD8C9006-52BF-4A47-A862-E6ED1192E55D}" srcOrd="1" destOrd="0" presId="urn:microsoft.com/office/officeart/2005/8/layout/orgChart1"/>
    <dgm:cxn modelId="{7CEB0F34-FFEA-4903-8135-6B9EF897A1DF}" type="presParOf" srcId="{DD8C9006-52BF-4A47-A862-E6ED1192E55D}" destId="{7F22C0A5-C7AA-40EC-90DF-AB1B929901BC}" srcOrd="0" destOrd="0" presId="urn:microsoft.com/office/officeart/2005/8/layout/orgChart1"/>
    <dgm:cxn modelId="{5475E0BC-5E3F-47E6-8D42-0A84B0701181}" type="presParOf" srcId="{DD8C9006-52BF-4A47-A862-E6ED1192E55D}" destId="{653A63A1-B16E-432F-83F1-A9421171339E}" srcOrd="1" destOrd="0" presId="urn:microsoft.com/office/officeart/2005/8/layout/orgChart1"/>
    <dgm:cxn modelId="{9DC1C246-1407-49D8-BC47-4A698CB225E9}" type="presParOf" srcId="{653A63A1-B16E-432F-83F1-A9421171339E}" destId="{CFB29C09-3479-4372-9729-AFC73BDADCB2}" srcOrd="0" destOrd="0" presId="urn:microsoft.com/office/officeart/2005/8/layout/orgChart1"/>
    <dgm:cxn modelId="{44B3C6E7-4F0A-489A-8159-BA90E92AD4F1}" type="presParOf" srcId="{CFB29C09-3479-4372-9729-AFC73BDADCB2}" destId="{2C5BF0DF-0E2F-432A-A5E0-105E47645491}" srcOrd="0" destOrd="0" presId="urn:microsoft.com/office/officeart/2005/8/layout/orgChart1"/>
    <dgm:cxn modelId="{179EF7A1-0E89-4FF2-A75E-CDEBA2302E33}" type="presParOf" srcId="{CFB29C09-3479-4372-9729-AFC73BDADCB2}" destId="{35A6106D-C81A-4FB4-8BE9-89A259DA9EAF}" srcOrd="1" destOrd="0" presId="urn:microsoft.com/office/officeart/2005/8/layout/orgChart1"/>
    <dgm:cxn modelId="{0C1D9D01-B77B-4D25-9CF6-9AFA5321CEF1}" type="presParOf" srcId="{653A63A1-B16E-432F-83F1-A9421171339E}" destId="{9DAD576F-7709-40F2-A599-9D065B2FED7B}" srcOrd="1" destOrd="0" presId="urn:microsoft.com/office/officeart/2005/8/layout/orgChart1"/>
    <dgm:cxn modelId="{2D1AA557-9360-4D6A-884F-929B53D37D01}" type="presParOf" srcId="{9DAD576F-7709-40F2-A599-9D065B2FED7B}" destId="{DE0B3FED-4ADF-4642-87C7-A41FF14C70DD}" srcOrd="0" destOrd="0" presId="urn:microsoft.com/office/officeart/2005/8/layout/orgChart1"/>
    <dgm:cxn modelId="{C6EAE404-A333-4E62-8681-019DF3DD336F}" type="presParOf" srcId="{9DAD576F-7709-40F2-A599-9D065B2FED7B}" destId="{3BD55860-9656-4E73-8B6F-CEFB06EE7937}" srcOrd="1" destOrd="0" presId="urn:microsoft.com/office/officeart/2005/8/layout/orgChart1"/>
    <dgm:cxn modelId="{DE2F6387-FDCB-4020-923A-F729C6ED1090}" type="presParOf" srcId="{3BD55860-9656-4E73-8B6F-CEFB06EE7937}" destId="{2A841AF3-8098-4055-B68C-2EFC083C5CD4}" srcOrd="0" destOrd="0" presId="urn:microsoft.com/office/officeart/2005/8/layout/orgChart1"/>
    <dgm:cxn modelId="{12705412-CA1A-4BB6-B6D3-EF87F6CDD331}" type="presParOf" srcId="{2A841AF3-8098-4055-B68C-2EFC083C5CD4}" destId="{8310FB2B-7E42-4BA4-81D4-FC5883904EEA}" srcOrd="0" destOrd="0" presId="urn:microsoft.com/office/officeart/2005/8/layout/orgChart1"/>
    <dgm:cxn modelId="{F8326F7B-1605-451F-BE0A-46F7E7C3CDE8}" type="presParOf" srcId="{2A841AF3-8098-4055-B68C-2EFC083C5CD4}" destId="{A898960F-C388-4860-AACD-1417EAE85433}" srcOrd="1" destOrd="0" presId="urn:microsoft.com/office/officeart/2005/8/layout/orgChart1"/>
    <dgm:cxn modelId="{8110055D-D70E-4264-8E25-D41879D66E4F}" type="presParOf" srcId="{3BD55860-9656-4E73-8B6F-CEFB06EE7937}" destId="{CA642A5C-D8D5-4B1C-A480-B7AEAA6307C7}" srcOrd="1" destOrd="0" presId="urn:microsoft.com/office/officeart/2005/8/layout/orgChart1"/>
    <dgm:cxn modelId="{75F8B6A7-E7BF-4079-87AA-6C4B87AC03B0}" type="presParOf" srcId="{3BD55860-9656-4E73-8B6F-CEFB06EE7937}" destId="{CAB2A070-6715-4279-BA86-093DAB26583B}" srcOrd="2" destOrd="0" presId="urn:microsoft.com/office/officeart/2005/8/layout/orgChart1"/>
    <dgm:cxn modelId="{D97DC0E9-CAFF-4D12-BF15-FAB579AEE1B0}" type="presParOf" srcId="{9DAD576F-7709-40F2-A599-9D065B2FED7B}" destId="{1B4ED376-FA41-4E0D-A2D7-FFEE8200841A}" srcOrd="2" destOrd="0" presId="urn:microsoft.com/office/officeart/2005/8/layout/orgChart1"/>
    <dgm:cxn modelId="{968C230B-161F-4FC5-85D7-0C2BC29CE6EA}" type="presParOf" srcId="{9DAD576F-7709-40F2-A599-9D065B2FED7B}" destId="{D91FAB66-FB38-4075-B861-0510EC34CD39}" srcOrd="3" destOrd="0" presId="urn:microsoft.com/office/officeart/2005/8/layout/orgChart1"/>
    <dgm:cxn modelId="{FE6C6B17-05FC-44E3-AFC1-1874E39F47F9}" type="presParOf" srcId="{D91FAB66-FB38-4075-B861-0510EC34CD39}" destId="{8BFAFE76-477D-4A38-BCDA-ED3EED5E9631}" srcOrd="0" destOrd="0" presId="urn:microsoft.com/office/officeart/2005/8/layout/orgChart1"/>
    <dgm:cxn modelId="{02C02118-3F7E-41F0-B1A4-AF5B5E9E2557}" type="presParOf" srcId="{8BFAFE76-477D-4A38-BCDA-ED3EED5E9631}" destId="{390E664A-BB88-41B3-B21A-25EA7E38AD6C}" srcOrd="0" destOrd="0" presId="urn:microsoft.com/office/officeart/2005/8/layout/orgChart1"/>
    <dgm:cxn modelId="{82AE2F89-66D4-4257-94AE-C749A29D09E0}" type="presParOf" srcId="{8BFAFE76-477D-4A38-BCDA-ED3EED5E9631}" destId="{4D36BC88-2D56-429C-94A9-95A5831050D9}" srcOrd="1" destOrd="0" presId="urn:microsoft.com/office/officeart/2005/8/layout/orgChart1"/>
    <dgm:cxn modelId="{583EFAE4-2100-493E-8897-5AD24DBD6CA2}" type="presParOf" srcId="{D91FAB66-FB38-4075-B861-0510EC34CD39}" destId="{6FAE1115-CC27-4639-BA07-77A8F70375F5}" srcOrd="1" destOrd="0" presId="urn:microsoft.com/office/officeart/2005/8/layout/orgChart1"/>
    <dgm:cxn modelId="{C0C72ADA-AC73-418C-A244-B282D0764583}" type="presParOf" srcId="{D91FAB66-FB38-4075-B861-0510EC34CD39}" destId="{BC4C92FF-3855-4C00-8742-5D9902F331DF}" srcOrd="2" destOrd="0" presId="urn:microsoft.com/office/officeart/2005/8/layout/orgChart1"/>
    <dgm:cxn modelId="{0F59FBF2-C7E0-4AD5-BEA0-53E9601E4330}" type="presParOf" srcId="{9DAD576F-7709-40F2-A599-9D065B2FED7B}" destId="{875FFD21-13FA-4E90-A8A3-2AD427F4A914}" srcOrd="4" destOrd="0" presId="urn:microsoft.com/office/officeart/2005/8/layout/orgChart1"/>
    <dgm:cxn modelId="{BE6F6BFA-E209-4C94-A66E-FCE39344BADF}" type="presParOf" srcId="{9DAD576F-7709-40F2-A599-9D065B2FED7B}" destId="{A9BA1428-1B33-4612-8541-C1293F273B92}" srcOrd="5" destOrd="0" presId="urn:microsoft.com/office/officeart/2005/8/layout/orgChart1"/>
    <dgm:cxn modelId="{495D5ADE-8DF1-4DDB-B991-DAFF18AC91BB}" type="presParOf" srcId="{A9BA1428-1B33-4612-8541-C1293F273B92}" destId="{8CE0726D-6397-4167-A274-2969F2F560DE}" srcOrd="0" destOrd="0" presId="urn:microsoft.com/office/officeart/2005/8/layout/orgChart1"/>
    <dgm:cxn modelId="{96C20D10-E9BF-480B-B5C3-E9DC95DA567F}" type="presParOf" srcId="{8CE0726D-6397-4167-A274-2969F2F560DE}" destId="{9033B1C1-C865-4F97-9FDB-E8252DDEF7B1}" srcOrd="0" destOrd="0" presId="urn:microsoft.com/office/officeart/2005/8/layout/orgChart1"/>
    <dgm:cxn modelId="{58BC79F0-ABE1-4D14-91A4-64206868C5F1}" type="presParOf" srcId="{8CE0726D-6397-4167-A274-2969F2F560DE}" destId="{4C51B02B-8402-454B-A7D3-EE5FD5487B5A}" srcOrd="1" destOrd="0" presId="urn:microsoft.com/office/officeart/2005/8/layout/orgChart1"/>
    <dgm:cxn modelId="{AF7B13C7-852D-4DC2-9411-69244363B659}" type="presParOf" srcId="{A9BA1428-1B33-4612-8541-C1293F273B92}" destId="{67D24C0D-A398-4261-8DCF-D01CB279D2D5}" srcOrd="1" destOrd="0" presId="urn:microsoft.com/office/officeart/2005/8/layout/orgChart1"/>
    <dgm:cxn modelId="{6188DF2B-1607-447E-A712-343C202D2D1D}" type="presParOf" srcId="{A9BA1428-1B33-4612-8541-C1293F273B92}" destId="{FFF90ABF-2AD4-4CBC-A858-8F5FE62F7FE1}" srcOrd="2" destOrd="0" presId="urn:microsoft.com/office/officeart/2005/8/layout/orgChart1"/>
    <dgm:cxn modelId="{226BAC09-ACB1-4E21-A521-3122D7420D4E}" type="presParOf" srcId="{653A63A1-B16E-432F-83F1-A9421171339E}" destId="{7EC87BAA-6BF5-43B1-A079-B75DAC7A7B73}" srcOrd="2" destOrd="0" presId="urn:microsoft.com/office/officeart/2005/8/layout/orgChart1"/>
    <dgm:cxn modelId="{1A608C34-2799-4E30-885F-CED9C7870B60}" type="presParOf" srcId="{DD8C9006-52BF-4A47-A862-E6ED1192E55D}" destId="{2A77BF7E-9A07-49F0-9177-C50CFF4C618B}" srcOrd="2" destOrd="0" presId="urn:microsoft.com/office/officeart/2005/8/layout/orgChart1"/>
    <dgm:cxn modelId="{649F3F00-0E54-44EB-BA07-9EB6FE2391DC}" type="presParOf" srcId="{DD8C9006-52BF-4A47-A862-E6ED1192E55D}" destId="{ECA375E8-84BD-4DF8-B6FB-876DF23EEA23}" srcOrd="3" destOrd="0" presId="urn:microsoft.com/office/officeart/2005/8/layout/orgChart1"/>
    <dgm:cxn modelId="{F9D0C08F-25A2-4FA7-B58E-7533D15DE3DE}" type="presParOf" srcId="{ECA375E8-84BD-4DF8-B6FB-876DF23EEA23}" destId="{CCE6F937-916D-4E14-8FF3-DB7B7FD65077}" srcOrd="0" destOrd="0" presId="urn:microsoft.com/office/officeart/2005/8/layout/orgChart1"/>
    <dgm:cxn modelId="{BC7A9430-B0C0-47B7-9B46-992BAC1DA7FB}" type="presParOf" srcId="{CCE6F937-916D-4E14-8FF3-DB7B7FD65077}" destId="{88777991-90EC-44D8-9B88-F51FDDE2B3AA}" srcOrd="0" destOrd="0" presId="urn:microsoft.com/office/officeart/2005/8/layout/orgChart1"/>
    <dgm:cxn modelId="{24DC5CB1-45D6-4530-A93A-0845458CE7E8}" type="presParOf" srcId="{CCE6F937-916D-4E14-8FF3-DB7B7FD65077}" destId="{D695134C-A5CC-47DA-95C0-1FF9DCDA8602}" srcOrd="1" destOrd="0" presId="urn:microsoft.com/office/officeart/2005/8/layout/orgChart1"/>
    <dgm:cxn modelId="{1F54BF0F-396A-467F-AF55-61976150F2D2}" type="presParOf" srcId="{ECA375E8-84BD-4DF8-B6FB-876DF23EEA23}" destId="{90763F7A-ADC8-4EC5-A429-6BC8CAE3F061}" srcOrd="1" destOrd="0" presId="urn:microsoft.com/office/officeart/2005/8/layout/orgChart1"/>
    <dgm:cxn modelId="{98A4A417-5EF2-437B-BA63-39ABA92EC7CE}" type="presParOf" srcId="{90763F7A-ADC8-4EC5-A429-6BC8CAE3F061}" destId="{4BF983E7-688D-4899-A7FD-59EC367026B0}" srcOrd="0" destOrd="0" presId="urn:microsoft.com/office/officeart/2005/8/layout/orgChart1"/>
    <dgm:cxn modelId="{5282006D-0C4F-4B9A-8F47-CAA65270C356}" type="presParOf" srcId="{90763F7A-ADC8-4EC5-A429-6BC8CAE3F061}" destId="{203FAD55-9324-4226-BEEE-FC01C0982778}" srcOrd="1" destOrd="0" presId="urn:microsoft.com/office/officeart/2005/8/layout/orgChart1"/>
    <dgm:cxn modelId="{FCC26F5E-E09E-449D-AA33-70255B903698}" type="presParOf" srcId="{203FAD55-9324-4226-BEEE-FC01C0982778}" destId="{AEC3D383-100C-40EA-96FC-BE7F9200B43E}" srcOrd="0" destOrd="0" presId="urn:microsoft.com/office/officeart/2005/8/layout/orgChart1"/>
    <dgm:cxn modelId="{661AF5DD-446B-492E-A480-5C9D5D2DD8FB}" type="presParOf" srcId="{AEC3D383-100C-40EA-96FC-BE7F9200B43E}" destId="{8C09BB79-484A-4214-9592-2D970786CCE8}" srcOrd="0" destOrd="0" presId="urn:microsoft.com/office/officeart/2005/8/layout/orgChart1"/>
    <dgm:cxn modelId="{A302449D-3628-42CC-8859-4FCF14527246}" type="presParOf" srcId="{AEC3D383-100C-40EA-96FC-BE7F9200B43E}" destId="{6777BF59-CD50-4858-A096-3E184DC57947}" srcOrd="1" destOrd="0" presId="urn:microsoft.com/office/officeart/2005/8/layout/orgChart1"/>
    <dgm:cxn modelId="{78CC6DA2-E1FD-4585-BC5F-44E813614861}" type="presParOf" srcId="{203FAD55-9324-4226-BEEE-FC01C0982778}" destId="{45960E0C-2475-4893-B225-AA2D6CFF1119}" srcOrd="1" destOrd="0" presId="urn:microsoft.com/office/officeart/2005/8/layout/orgChart1"/>
    <dgm:cxn modelId="{6CF25B36-2AB2-4A18-90A1-23784A2CD06F}" type="presParOf" srcId="{203FAD55-9324-4226-BEEE-FC01C0982778}" destId="{909DD7DC-50FE-403F-9FB5-924416EDDDAF}" srcOrd="2" destOrd="0" presId="urn:microsoft.com/office/officeart/2005/8/layout/orgChart1"/>
    <dgm:cxn modelId="{60A0D20B-6EBB-472E-8A6C-2C4919527069}" type="presParOf" srcId="{90763F7A-ADC8-4EC5-A429-6BC8CAE3F061}" destId="{EF93B52B-C385-48B4-879A-9390BD3734EF}" srcOrd="2" destOrd="0" presId="urn:microsoft.com/office/officeart/2005/8/layout/orgChart1"/>
    <dgm:cxn modelId="{6EF4400F-08E5-4824-8072-8474FDB3BC90}" type="presParOf" srcId="{90763F7A-ADC8-4EC5-A429-6BC8CAE3F061}" destId="{9CEC0DB7-4074-404A-97A7-43C4F10E705D}" srcOrd="3" destOrd="0" presId="urn:microsoft.com/office/officeart/2005/8/layout/orgChart1"/>
    <dgm:cxn modelId="{B5E63143-9E79-472B-9EA2-FA490A36EBC8}" type="presParOf" srcId="{9CEC0DB7-4074-404A-97A7-43C4F10E705D}" destId="{D6F570FF-01DC-4923-ADB8-410DC137ACBC}" srcOrd="0" destOrd="0" presId="urn:microsoft.com/office/officeart/2005/8/layout/orgChart1"/>
    <dgm:cxn modelId="{22F3D7E7-1F10-4971-86FF-DBA7E8F8D6D3}" type="presParOf" srcId="{D6F570FF-01DC-4923-ADB8-410DC137ACBC}" destId="{81A50A80-A500-471B-B25F-BCF61BAB7F6A}" srcOrd="0" destOrd="0" presId="urn:microsoft.com/office/officeart/2005/8/layout/orgChart1"/>
    <dgm:cxn modelId="{B9E3B378-8221-448D-9A34-36DA1525528B}" type="presParOf" srcId="{D6F570FF-01DC-4923-ADB8-410DC137ACBC}" destId="{B725BF7D-2C28-49CD-8CE9-41B32F605611}" srcOrd="1" destOrd="0" presId="urn:microsoft.com/office/officeart/2005/8/layout/orgChart1"/>
    <dgm:cxn modelId="{7F47EADA-E603-4B9D-8362-F21843F5D9B9}" type="presParOf" srcId="{9CEC0DB7-4074-404A-97A7-43C4F10E705D}" destId="{8A064770-C938-4076-BEDE-0E0D97877FF9}" srcOrd="1" destOrd="0" presId="urn:microsoft.com/office/officeart/2005/8/layout/orgChart1"/>
    <dgm:cxn modelId="{1120D047-FE83-473A-9CE0-56EAC405AF3B}" type="presParOf" srcId="{9CEC0DB7-4074-404A-97A7-43C4F10E705D}" destId="{0C24367C-C588-4304-894A-49DF506A7860}" srcOrd="2" destOrd="0" presId="urn:microsoft.com/office/officeart/2005/8/layout/orgChart1"/>
    <dgm:cxn modelId="{06DE076B-E19E-4068-8EC4-E75D36AE7088}" type="presParOf" srcId="{90763F7A-ADC8-4EC5-A429-6BC8CAE3F061}" destId="{C5431615-631E-4BB2-B77D-350A4176F50D}" srcOrd="4" destOrd="0" presId="urn:microsoft.com/office/officeart/2005/8/layout/orgChart1"/>
    <dgm:cxn modelId="{BCDC32DF-282A-44B3-B9A5-15D938611051}" type="presParOf" srcId="{90763F7A-ADC8-4EC5-A429-6BC8CAE3F061}" destId="{992DB481-9010-41C3-972E-240FEE6F461D}" srcOrd="5" destOrd="0" presId="urn:microsoft.com/office/officeart/2005/8/layout/orgChart1"/>
    <dgm:cxn modelId="{59D96ADA-B655-4B7F-9DBB-E903390D6746}" type="presParOf" srcId="{992DB481-9010-41C3-972E-240FEE6F461D}" destId="{A5D60E54-DA8A-4C3A-980D-08FF9A8FD534}" srcOrd="0" destOrd="0" presId="urn:microsoft.com/office/officeart/2005/8/layout/orgChart1"/>
    <dgm:cxn modelId="{F9F531BE-4404-4E80-85BA-384B01856FF7}" type="presParOf" srcId="{A5D60E54-DA8A-4C3A-980D-08FF9A8FD534}" destId="{C0E7DE80-0152-4922-B74D-228730CA6C7E}" srcOrd="0" destOrd="0" presId="urn:microsoft.com/office/officeart/2005/8/layout/orgChart1"/>
    <dgm:cxn modelId="{D794A899-875A-4EB4-B4C2-3A08BE22CEC8}" type="presParOf" srcId="{A5D60E54-DA8A-4C3A-980D-08FF9A8FD534}" destId="{9B56DCA6-F608-48FC-8890-AF2FE96514AD}" srcOrd="1" destOrd="0" presId="urn:microsoft.com/office/officeart/2005/8/layout/orgChart1"/>
    <dgm:cxn modelId="{E7D53D6D-E041-4944-833C-EF86554393BF}" type="presParOf" srcId="{992DB481-9010-41C3-972E-240FEE6F461D}" destId="{2E630E83-4E94-4603-A7B9-2DA695DB3A6A}" srcOrd="1" destOrd="0" presId="urn:microsoft.com/office/officeart/2005/8/layout/orgChart1"/>
    <dgm:cxn modelId="{A03EABBA-611E-4A4D-93A1-43A37C4C45F3}" type="presParOf" srcId="{992DB481-9010-41C3-972E-240FEE6F461D}" destId="{6EC0462F-CA84-459E-83DE-D686332F9115}" srcOrd="2" destOrd="0" presId="urn:microsoft.com/office/officeart/2005/8/layout/orgChart1"/>
    <dgm:cxn modelId="{5CCDE3DC-7073-4039-A007-9C9F6AFDE76C}" type="presParOf" srcId="{90763F7A-ADC8-4EC5-A429-6BC8CAE3F061}" destId="{74BF278F-7583-42A0-AF00-DDBD091A1C2D}" srcOrd="6" destOrd="0" presId="urn:microsoft.com/office/officeart/2005/8/layout/orgChart1"/>
    <dgm:cxn modelId="{14A2B274-6819-4716-9B77-115FDA222BFE}" type="presParOf" srcId="{90763F7A-ADC8-4EC5-A429-6BC8CAE3F061}" destId="{8AA28F53-A795-4CA6-9654-5BB3D811CFCB}" srcOrd="7" destOrd="0" presId="urn:microsoft.com/office/officeart/2005/8/layout/orgChart1"/>
    <dgm:cxn modelId="{D97C8236-AAC6-4951-AE1B-84729542D226}" type="presParOf" srcId="{8AA28F53-A795-4CA6-9654-5BB3D811CFCB}" destId="{AFBF1286-5057-49ED-BCE2-AAB54C4609FB}" srcOrd="0" destOrd="0" presId="urn:microsoft.com/office/officeart/2005/8/layout/orgChart1"/>
    <dgm:cxn modelId="{67F510E4-5CCB-403C-87F1-EA79B1E759B9}" type="presParOf" srcId="{AFBF1286-5057-49ED-BCE2-AAB54C4609FB}" destId="{A77061DA-F6CE-4188-B75B-1AC49898AD32}" srcOrd="0" destOrd="0" presId="urn:microsoft.com/office/officeart/2005/8/layout/orgChart1"/>
    <dgm:cxn modelId="{D15C7DCC-3871-4C78-8293-30D48E25569C}" type="presParOf" srcId="{AFBF1286-5057-49ED-BCE2-AAB54C4609FB}" destId="{F96006C7-369B-49A2-B709-6373BAE76F43}" srcOrd="1" destOrd="0" presId="urn:microsoft.com/office/officeart/2005/8/layout/orgChart1"/>
    <dgm:cxn modelId="{7491CDB8-7381-411E-B4C5-9492EE59F16B}" type="presParOf" srcId="{8AA28F53-A795-4CA6-9654-5BB3D811CFCB}" destId="{A53E8F9F-5CDD-4AB3-97F1-A7B62E55E58D}" srcOrd="1" destOrd="0" presId="urn:microsoft.com/office/officeart/2005/8/layout/orgChart1"/>
    <dgm:cxn modelId="{EC4A0DA4-2CB7-46BB-92B5-AA7A4331F945}" type="presParOf" srcId="{8AA28F53-A795-4CA6-9654-5BB3D811CFCB}" destId="{FD396430-7D32-4952-860D-D8AFC2B4C156}" srcOrd="2" destOrd="0" presId="urn:microsoft.com/office/officeart/2005/8/layout/orgChart1"/>
    <dgm:cxn modelId="{1E05E1C4-2ED7-47C5-B039-A44CB0F28DD6}" type="presParOf" srcId="{ECA375E8-84BD-4DF8-B6FB-876DF23EEA23}" destId="{67A73403-107F-4857-9B9D-105535F8B0FD}" srcOrd="2" destOrd="0" presId="urn:microsoft.com/office/officeart/2005/8/layout/orgChart1"/>
    <dgm:cxn modelId="{73F254F7-E330-416F-A20F-CC4748CBAFC1}" type="presParOf" srcId="{91BE0A96-0F1E-4C58-9C31-C15F3D39D067}" destId="{7502B67F-5C8F-42E7-84C7-4D037E9F453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BF278F-7583-42A0-AF00-DDBD091A1C2D}">
      <dsp:nvSpPr>
        <dsp:cNvPr id="0" name=""/>
        <dsp:cNvSpPr/>
      </dsp:nvSpPr>
      <dsp:spPr>
        <a:xfrm>
          <a:off x="6580196" y="2919805"/>
          <a:ext cx="2008196" cy="2323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6176"/>
              </a:lnTo>
              <a:lnTo>
                <a:pt x="2008196" y="116176"/>
              </a:lnTo>
              <a:lnTo>
                <a:pt x="2008196" y="2323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431615-631E-4BB2-B77D-350A4176F50D}">
      <dsp:nvSpPr>
        <dsp:cNvPr id="0" name=""/>
        <dsp:cNvSpPr/>
      </dsp:nvSpPr>
      <dsp:spPr>
        <a:xfrm>
          <a:off x="6580196" y="2919805"/>
          <a:ext cx="669398" cy="2323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6176"/>
              </a:lnTo>
              <a:lnTo>
                <a:pt x="669398" y="116176"/>
              </a:lnTo>
              <a:lnTo>
                <a:pt x="669398" y="2323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93B52B-C385-48B4-879A-9390BD3734EF}">
      <dsp:nvSpPr>
        <dsp:cNvPr id="0" name=""/>
        <dsp:cNvSpPr/>
      </dsp:nvSpPr>
      <dsp:spPr>
        <a:xfrm>
          <a:off x="5910797" y="2919805"/>
          <a:ext cx="669398" cy="232353"/>
        </a:xfrm>
        <a:custGeom>
          <a:avLst/>
          <a:gdLst/>
          <a:ahLst/>
          <a:cxnLst/>
          <a:rect l="0" t="0" r="0" b="0"/>
          <a:pathLst>
            <a:path>
              <a:moveTo>
                <a:pt x="669398" y="0"/>
              </a:moveTo>
              <a:lnTo>
                <a:pt x="669398" y="116176"/>
              </a:lnTo>
              <a:lnTo>
                <a:pt x="0" y="116176"/>
              </a:lnTo>
              <a:lnTo>
                <a:pt x="0" y="2323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F983E7-688D-4899-A7FD-59EC367026B0}">
      <dsp:nvSpPr>
        <dsp:cNvPr id="0" name=""/>
        <dsp:cNvSpPr/>
      </dsp:nvSpPr>
      <dsp:spPr>
        <a:xfrm>
          <a:off x="4571999" y="2919805"/>
          <a:ext cx="2008196" cy="232353"/>
        </a:xfrm>
        <a:custGeom>
          <a:avLst/>
          <a:gdLst/>
          <a:ahLst/>
          <a:cxnLst/>
          <a:rect l="0" t="0" r="0" b="0"/>
          <a:pathLst>
            <a:path>
              <a:moveTo>
                <a:pt x="2008196" y="0"/>
              </a:moveTo>
              <a:lnTo>
                <a:pt x="2008196" y="116176"/>
              </a:lnTo>
              <a:lnTo>
                <a:pt x="0" y="116176"/>
              </a:lnTo>
              <a:lnTo>
                <a:pt x="0" y="2323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77BF7E-9A07-49F0-9177-C50CFF4C618B}">
      <dsp:nvSpPr>
        <dsp:cNvPr id="0" name=""/>
        <dsp:cNvSpPr/>
      </dsp:nvSpPr>
      <dsp:spPr>
        <a:xfrm>
          <a:off x="4237300" y="2134229"/>
          <a:ext cx="2342895" cy="2323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6176"/>
              </a:lnTo>
              <a:lnTo>
                <a:pt x="2342895" y="116176"/>
              </a:lnTo>
              <a:lnTo>
                <a:pt x="2342895" y="2323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5FFD21-13FA-4E90-A8A3-2AD427F4A914}">
      <dsp:nvSpPr>
        <dsp:cNvPr id="0" name=""/>
        <dsp:cNvSpPr/>
      </dsp:nvSpPr>
      <dsp:spPr>
        <a:xfrm>
          <a:off x="1894405" y="2919805"/>
          <a:ext cx="1338797" cy="2323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6176"/>
              </a:lnTo>
              <a:lnTo>
                <a:pt x="1338797" y="116176"/>
              </a:lnTo>
              <a:lnTo>
                <a:pt x="1338797" y="2323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4ED376-FA41-4E0D-A2D7-FFEE8200841A}">
      <dsp:nvSpPr>
        <dsp:cNvPr id="0" name=""/>
        <dsp:cNvSpPr/>
      </dsp:nvSpPr>
      <dsp:spPr>
        <a:xfrm>
          <a:off x="1848685" y="2919805"/>
          <a:ext cx="91440" cy="23235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323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0B3FED-4ADF-4642-87C7-A41FF14C70DD}">
      <dsp:nvSpPr>
        <dsp:cNvPr id="0" name=""/>
        <dsp:cNvSpPr/>
      </dsp:nvSpPr>
      <dsp:spPr>
        <a:xfrm>
          <a:off x="555607" y="2919805"/>
          <a:ext cx="1338797" cy="232353"/>
        </a:xfrm>
        <a:custGeom>
          <a:avLst/>
          <a:gdLst/>
          <a:ahLst/>
          <a:cxnLst/>
          <a:rect l="0" t="0" r="0" b="0"/>
          <a:pathLst>
            <a:path>
              <a:moveTo>
                <a:pt x="1338797" y="0"/>
              </a:moveTo>
              <a:lnTo>
                <a:pt x="1338797" y="116176"/>
              </a:lnTo>
              <a:lnTo>
                <a:pt x="0" y="116176"/>
              </a:lnTo>
              <a:lnTo>
                <a:pt x="0" y="2323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22C0A5-C7AA-40EC-90DF-AB1B929901BC}">
      <dsp:nvSpPr>
        <dsp:cNvPr id="0" name=""/>
        <dsp:cNvSpPr/>
      </dsp:nvSpPr>
      <dsp:spPr>
        <a:xfrm>
          <a:off x="1894405" y="2134229"/>
          <a:ext cx="2342895" cy="232353"/>
        </a:xfrm>
        <a:custGeom>
          <a:avLst/>
          <a:gdLst/>
          <a:ahLst/>
          <a:cxnLst/>
          <a:rect l="0" t="0" r="0" b="0"/>
          <a:pathLst>
            <a:path>
              <a:moveTo>
                <a:pt x="2342895" y="0"/>
              </a:moveTo>
              <a:lnTo>
                <a:pt x="2342895" y="116176"/>
              </a:lnTo>
              <a:lnTo>
                <a:pt x="0" y="116176"/>
              </a:lnTo>
              <a:lnTo>
                <a:pt x="0" y="2323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3B504D-6262-48F1-9868-30E3DC9C2C0F}">
      <dsp:nvSpPr>
        <dsp:cNvPr id="0" name=""/>
        <dsp:cNvSpPr/>
      </dsp:nvSpPr>
      <dsp:spPr>
        <a:xfrm>
          <a:off x="3684078" y="1581007"/>
          <a:ext cx="1106444" cy="5532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cs typeface="Arial" charset="0"/>
            </a:rPr>
            <a:t>Водоёмы</a:t>
          </a:r>
        </a:p>
      </dsp:txBody>
      <dsp:txXfrm>
        <a:off x="3684078" y="1581007"/>
        <a:ext cx="1106444" cy="553222"/>
      </dsp:txXfrm>
    </dsp:sp>
    <dsp:sp modelId="{2C5BF0DF-0E2F-432A-A5E0-105E47645491}">
      <dsp:nvSpPr>
        <dsp:cNvPr id="0" name=""/>
        <dsp:cNvSpPr/>
      </dsp:nvSpPr>
      <dsp:spPr>
        <a:xfrm>
          <a:off x="1341183" y="2366582"/>
          <a:ext cx="1106444" cy="5532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cs typeface="Arial" charset="0"/>
            </a:rPr>
            <a:t>Искусственные</a:t>
          </a:r>
        </a:p>
      </dsp:txBody>
      <dsp:txXfrm>
        <a:off x="1341183" y="2366582"/>
        <a:ext cx="1106444" cy="553222"/>
      </dsp:txXfrm>
    </dsp:sp>
    <dsp:sp modelId="{8310FB2B-7E42-4BA4-81D4-FC5883904EEA}">
      <dsp:nvSpPr>
        <dsp:cNvPr id="0" name=""/>
        <dsp:cNvSpPr/>
      </dsp:nvSpPr>
      <dsp:spPr>
        <a:xfrm>
          <a:off x="2385" y="3152158"/>
          <a:ext cx="1106444" cy="5532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cs typeface="Arial" charset="0"/>
            </a:rPr>
            <a:t>Пруд</a:t>
          </a:r>
        </a:p>
      </dsp:txBody>
      <dsp:txXfrm>
        <a:off x="2385" y="3152158"/>
        <a:ext cx="1106444" cy="553222"/>
      </dsp:txXfrm>
    </dsp:sp>
    <dsp:sp modelId="{390E664A-BB88-41B3-B21A-25EA7E38AD6C}">
      <dsp:nvSpPr>
        <dsp:cNvPr id="0" name=""/>
        <dsp:cNvSpPr/>
      </dsp:nvSpPr>
      <dsp:spPr>
        <a:xfrm>
          <a:off x="1341183" y="3152158"/>
          <a:ext cx="1106444" cy="5532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cs typeface="Arial" charset="0"/>
            </a:rPr>
            <a:t>Водохранилище</a:t>
          </a:r>
        </a:p>
      </dsp:txBody>
      <dsp:txXfrm>
        <a:off x="1341183" y="3152158"/>
        <a:ext cx="1106444" cy="553222"/>
      </dsp:txXfrm>
    </dsp:sp>
    <dsp:sp modelId="{9033B1C1-C865-4F97-9FDB-E8252DDEF7B1}">
      <dsp:nvSpPr>
        <dsp:cNvPr id="0" name=""/>
        <dsp:cNvSpPr/>
      </dsp:nvSpPr>
      <dsp:spPr>
        <a:xfrm>
          <a:off x="2679980" y="3152158"/>
          <a:ext cx="1106444" cy="5532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cs typeface="Arial" charset="0"/>
            </a:rPr>
            <a:t>Канал</a:t>
          </a:r>
        </a:p>
      </dsp:txBody>
      <dsp:txXfrm>
        <a:off x="2679980" y="3152158"/>
        <a:ext cx="1106444" cy="553222"/>
      </dsp:txXfrm>
    </dsp:sp>
    <dsp:sp modelId="{88777991-90EC-44D8-9B88-F51FDDE2B3AA}">
      <dsp:nvSpPr>
        <dsp:cNvPr id="0" name=""/>
        <dsp:cNvSpPr/>
      </dsp:nvSpPr>
      <dsp:spPr>
        <a:xfrm>
          <a:off x="6026973" y="2366582"/>
          <a:ext cx="1106444" cy="5532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cs typeface="Arial" charset="0"/>
            </a:rPr>
            <a:t>Естественные</a:t>
          </a:r>
        </a:p>
      </dsp:txBody>
      <dsp:txXfrm>
        <a:off x="6026973" y="2366582"/>
        <a:ext cx="1106444" cy="553222"/>
      </dsp:txXfrm>
    </dsp:sp>
    <dsp:sp modelId="{8C09BB79-484A-4214-9592-2D970786CCE8}">
      <dsp:nvSpPr>
        <dsp:cNvPr id="0" name=""/>
        <dsp:cNvSpPr/>
      </dsp:nvSpPr>
      <dsp:spPr>
        <a:xfrm>
          <a:off x="4018777" y="3152158"/>
          <a:ext cx="1106444" cy="5532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cs typeface="Arial" charset="0"/>
            </a:rPr>
            <a:t>Океан</a:t>
          </a:r>
        </a:p>
      </dsp:txBody>
      <dsp:txXfrm>
        <a:off x="4018777" y="3152158"/>
        <a:ext cx="1106444" cy="553222"/>
      </dsp:txXfrm>
    </dsp:sp>
    <dsp:sp modelId="{81A50A80-A500-471B-B25F-BCF61BAB7F6A}">
      <dsp:nvSpPr>
        <dsp:cNvPr id="0" name=""/>
        <dsp:cNvSpPr/>
      </dsp:nvSpPr>
      <dsp:spPr>
        <a:xfrm>
          <a:off x="5357575" y="3152158"/>
          <a:ext cx="1106444" cy="5532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cs typeface="Arial" charset="0"/>
            </a:rPr>
            <a:t>Озеро</a:t>
          </a:r>
        </a:p>
      </dsp:txBody>
      <dsp:txXfrm>
        <a:off x="5357575" y="3152158"/>
        <a:ext cx="1106444" cy="553222"/>
      </dsp:txXfrm>
    </dsp:sp>
    <dsp:sp modelId="{C0E7DE80-0152-4922-B74D-228730CA6C7E}">
      <dsp:nvSpPr>
        <dsp:cNvPr id="0" name=""/>
        <dsp:cNvSpPr/>
      </dsp:nvSpPr>
      <dsp:spPr>
        <a:xfrm>
          <a:off x="6696372" y="3152158"/>
          <a:ext cx="1106444" cy="5532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cs typeface="Arial" charset="0"/>
            </a:rPr>
            <a:t>Река</a:t>
          </a:r>
        </a:p>
      </dsp:txBody>
      <dsp:txXfrm>
        <a:off x="6696372" y="3152158"/>
        <a:ext cx="1106444" cy="553222"/>
      </dsp:txXfrm>
    </dsp:sp>
    <dsp:sp modelId="{A77061DA-F6CE-4188-B75B-1AC49898AD32}">
      <dsp:nvSpPr>
        <dsp:cNvPr id="0" name=""/>
        <dsp:cNvSpPr/>
      </dsp:nvSpPr>
      <dsp:spPr>
        <a:xfrm>
          <a:off x="8035170" y="3152158"/>
          <a:ext cx="1106444" cy="5532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cs typeface="Arial" charset="0"/>
            </a:rPr>
            <a:t>Море</a:t>
          </a:r>
        </a:p>
      </dsp:txBody>
      <dsp:txXfrm>
        <a:off x="8035170" y="3152158"/>
        <a:ext cx="1106444" cy="5532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fotki.yandex.ru/context-tag.xml?page=11&amp;tag=%D0%B6%D0%B8%D0%B2%D0%BE%D1%82%D0%BD%D1%8B%D0%B5&amp;pos=first&amp;how=week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macroclub.ru/gallery/data/508/Lichinka_plavunca_-_2.jpg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10" Type="http://schemas.openxmlformats.org/officeDocument/2006/relationships/image" Target="../media/image41.png"/><Relationship Id="rId4" Type="http://schemas.openxmlformats.org/officeDocument/2006/relationships/image" Target="../media/image36.jpeg"/><Relationship Id="rId9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000108"/>
            <a:ext cx="8162924" cy="5572164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Открытый урок </a:t>
            </a:r>
            <a:br>
              <a:rPr lang="ru-RU" sz="6000" dirty="0" smtClean="0"/>
            </a:br>
            <a:r>
              <a:rPr lang="ru-RU" sz="6000" dirty="0" smtClean="0"/>
              <a:t>окружающего мира в 4Б классе</a:t>
            </a:r>
            <a:br>
              <a:rPr lang="ru-RU" sz="6000" dirty="0" smtClean="0"/>
            </a:br>
            <a:r>
              <a:rPr lang="ru-RU" sz="6000" dirty="0" smtClean="0"/>
              <a:t>                   </a:t>
            </a:r>
            <a:r>
              <a:rPr lang="ru-RU" sz="6000" dirty="0" smtClean="0">
                <a:solidFill>
                  <a:srgbClr val="7030A0"/>
                </a:solidFill>
              </a:rPr>
              <a:t/>
            </a:r>
            <a:br>
              <a:rPr lang="ru-RU" sz="6000" dirty="0" smtClean="0">
                <a:solidFill>
                  <a:srgbClr val="7030A0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571984"/>
            <a:ext cx="251704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>
          <a:xfrm>
            <a:off x="457200" y="384175"/>
            <a:ext cx="8229600" cy="911225"/>
          </a:xfrm>
        </p:spPr>
        <p:txBody>
          <a:bodyPr>
            <a:normAutofit fontScale="90000"/>
          </a:bodyPr>
          <a:lstStyle/>
          <a:p>
            <a:r>
              <a:rPr lang="ru-RU" altLang="ru-RU" sz="6000" b="1">
                <a:solidFill>
                  <a:schemeClr val="tx1"/>
                </a:solidFill>
              </a:rPr>
              <a:t>РЯСКА</a:t>
            </a:r>
          </a:p>
        </p:txBody>
      </p:sp>
      <p:pic>
        <p:nvPicPr>
          <p:cNvPr id="10254" name="Picture 2" descr="D:\Инна\Мои рисунки\фотки природы\24.bmp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" y="1600200"/>
            <a:ext cx="4038600" cy="4500563"/>
          </a:xfrm>
          <a:ln/>
        </p:spPr>
      </p:pic>
      <p:pic>
        <p:nvPicPr>
          <p:cNvPr id="10255" name="Picture 15" descr="Ряски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62500" y="1676400"/>
            <a:ext cx="3810000" cy="442436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304800" y="304800"/>
            <a:ext cx="3094038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b="1"/>
              <a:t>БЕЛЫЕ </a:t>
            </a:r>
          </a:p>
          <a:p>
            <a:pPr eaLnBrk="1" hangingPunct="1"/>
            <a:r>
              <a:rPr lang="ru-RU" altLang="ru-RU" sz="4000" b="1"/>
              <a:t>КУВШИНКИ</a:t>
            </a:r>
          </a:p>
        </p:txBody>
      </p:sp>
      <p:pic>
        <p:nvPicPr>
          <p:cNvPr id="12291" name="Picture 5" descr="D:\Инна\Мои рисунки\природа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0925" y="304800"/>
            <a:ext cx="5214938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7" descr="http://img-fotki.yandex.ru/get/34/e-redneva.c/0_165e0_79f22c0f_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2971800"/>
            <a:ext cx="43434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 descr="Кувшинк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0200" y="4267200"/>
            <a:ext cx="32766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rd"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altLang="ru-RU" sz="6000" b="1" dirty="0"/>
              <a:t>ПРИРОДНЫЕ ЧАСЫ</a:t>
            </a:r>
            <a:r>
              <a:rPr lang="ru-RU" altLang="ru-RU" dirty="0"/>
              <a:t> 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53252" name="Picture 4" descr="DSC00098-we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1447800"/>
            <a:ext cx="83058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4419600" y="5029200"/>
            <a:ext cx="3657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/>
              <a:t>КУБЫШКА</a:t>
            </a:r>
          </a:p>
        </p:txBody>
      </p:sp>
      <p:pic>
        <p:nvPicPr>
          <p:cNvPr id="13315" name="Picture 4" descr="D:\Инна\Мои рисунки\природа\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2400" y="304800"/>
            <a:ext cx="4902200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5" descr="D:\Инна\Мои рисунки\природа\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2590800"/>
            <a:ext cx="36576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457200" y="2133600"/>
            <a:ext cx="80660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4000" b="1">
                <a:solidFill>
                  <a:srgbClr val="008000"/>
                </a:solidFill>
              </a:rPr>
              <a:t>ВЫРАБАТЫВАЮТ КИСЛОРОД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457200" y="3657600"/>
            <a:ext cx="64404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4000" b="1">
                <a:solidFill>
                  <a:srgbClr val="008000"/>
                </a:solidFill>
              </a:rPr>
              <a:t>ПИЩА ДЛЯ ЖИВОТНЫХ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457200" y="5105400"/>
            <a:ext cx="60071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4000" b="1">
                <a:solidFill>
                  <a:srgbClr val="008000"/>
                </a:solidFill>
              </a:rPr>
              <a:t>ДОМ ДЛЯ ЖИВОТНЫХ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685800"/>
            <a:ext cx="906870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Роль растений в водоёме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  <p:bldP spid="184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04088"/>
            <a:ext cx="8229600" cy="896112"/>
          </a:xfrm>
        </p:spPr>
        <p:txBody>
          <a:bodyPr/>
          <a:lstStyle/>
          <a:p>
            <a:r>
              <a:rPr lang="ru-RU" altLang="ru-RU" sz="5400" b="1" dirty="0"/>
              <a:t>ВОДОМЕРКА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143364" name="Picture 4" descr="ВОДОМЕР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9" presetClass="exit" presetSubtype="0" decel="10000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2" grpId="0"/>
      <p:bldP spid="143362" grpId="1"/>
      <p:bldP spid="143363" grpId="0" build="p"/>
      <p:bldP spid="143363" grpI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r>
              <a:rPr lang="ru-RU" altLang="ru-RU" b="1" dirty="0"/>
              <a:t>РАЗВИТИЕ ЛЯГУШКИ</a:t>
            </a:r>
          </a:p>
        </p:txBody>
      </p:sp>
      <p:pic>
        <p:nvPicPr>
          <p:cNvPr id="144387" name="Picture 3" descr="fro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34000" y="1676400"/>
            <a:ext cx="3352800" cy="3279775"/>
          </a:xfrm>
        </p:spPr>
      </p:pic>
      <p:pic>
        <p:nvPicPr>
          <p:cNvPr id="144388" name="Picture 4" descr="0_780_72d173db_L">
            <a:hlinkClick r:id="rId3" tooltip="Перейти к следующему фото с меткой «животные»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" y="1600200"/>
            <a:ext cx="4648200" cy="4500563"/>
          </a:xfr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008112"/>
          </a:xfrm>
        </p:spPr>
        <p:txBody>
          <a:bodyPr>
            <a:normAutofit/>
          </a:bodyPr>
          <a:lstStyle/>
          <a:p>
            <a:r>
              <a:rPr lang="ru-RU" altLang="ru-RU" b="1" dirty="0"/>
              <a:t>ЖУК-ПЛАВУНЕЦ И ЛИЧИНКА</a:t>
            </a:r>
          </a:p>
        </p:txBody>
      </p:sp>
      <p:pic>
        <p:nvPicPr>
          <p:cNvPr id="145416" name="Picture 8" descr="Картинка 1 из 42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600" y="1600200"/>
            <a:ext cx="3200400" cy="4530725"/>
          </a:xfrm>
        </p:spPr>
      </p:pic>
      <p:pic>
        <p:nvPicPr>
          <p:cNvPr id="145417" name="Picture 9" descr="Жук плавунец (c) Ярёменко Екатерина / Фотобанк Лори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38600" y="1524000"/>
            <a:ext cx="4419600" cy="4724400"/>
          </a:xfr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747838"/>
            <a:ext cx="3433763" cy="236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7459" name="Text Box 3"/>
          <p:cNvSpPr txBox="1">
            <a:spLocks noChangeArrowheads="1"/>
          </p:cNvSpPr>
          <p:nvPr/>
        </p:nvSpPr>
        <p:spPr bwMode="auto">
          <a:xfrm>
            <a:off x="533400" y="4953000"/>
            <a:ext cx="4165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/>
              <a:t>ЗОЛОТИСТЫЙ</a:t>
            </a:r>
          </a:p>
        </p:txBody>
      </p:sp>
      <p:pic>
        <p:nvPicPr>
          <p:cNvPr id="147460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3000" y="1752600"/>
            <a:ext cx="3749675" cy="233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7461" name="Text Box 5"/>
          <p:cNvSpPr txBox="1">
            <a:spLocks noChangeArrowheads="1"/>
          </p:cNvSpPr>
          <p:nvPr/>
        </p:nvSpPr>
        <p:spPr bwMode="auto">
          <a:xfrm>
            <a:off x="4495800" y="4953000"/>
            <a:ext cx="37766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/>
              <a:t>СЕРЕБРИСТЫЙ</a:t>
            </a:r>
          </a:p>
        </p:txBody>
      </p:sp>
      <p:sp>
        <p:nvSpPr>
          <p:cNvPr id="14746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5400" b="1">
                <a:solidFill>
                  <a:schemeClr val="accent2"/>
                </a:solidFill>
              </a:rPr>
              <a:t>КАРАСИ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>
            <a:normAutofit fontScale="90000"/>
          </a:bodyPr>
          <a:lstStyle/>
          <a:p>
            <a:r>
              <a:rPr lang="ru-RU" altLang="ru-RU" sz="5400" b="1" dirty="0">
                <a:solidFill>
                  <a:schemeClr val="accent2"/>
                </a:solidFill>
              </a:rPr>
              <a:t>ЩУКА</a:t>
            </a:r>
          </a:p>
        </p:txBody>
      </p:sp>
      <p:pic>
        <p:nvPicPr>
          <p:cNvPr id="148483" name="Picture 3" descr="щук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5800" y="1524000"/>
            <a:ext cx="7924800" cy="45720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S2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496"/>
            <a:ext cx="5320770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5357818" y="285728"/>
            <a:ext cx="3978275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b="1" i="1" dirty="0" smtClean="0">
              <a:solidFill>
                <a:srgbClr val="008000"/>
              </a:solidFill>
            </a:endParaRPr>
          </a:p>
          <a:p>
            <a:r>
              <a:rPr lang="ru-RU" sz="2400" b="1" i="1" dirty="0" smtClean="0">
                <a:solidFill>
                  <a:srgbClr val="008000"/>
                </a:solidFill>
              </a:rPr>
              <a:t>Посмотрите </a:t>
            </a:r>
            <a:r>
              <a:rPr lang="ru-RU" sz="2400" b="1" i="1" dirty="0">
                <a:solidFill>
                  <a:srgbClr val="008000"/>
                </a:solidFill>
              </a:rPr>
              <a:t>вот сюда.</a:t>
            </a:r>
          </a:p>
          <a:p>
            <a:r>
              <a:rPr lang="ru-RU" sz="2400" b="1" i="1" dirty="0">
                <a:solidFill>
                  <a:srgbClr val="008000"/>
                </a:solidFill>
              </a:rPr>
              <a:t>Тихо плещется вода,</a:t>
            </a:r>
          </a:p>
          <a:p>
            <a:r>
              <a:rPr lang="ru-RU" sz="2400" b="1" i="1" dirty="0">
                <a:solidFill>
                  <a:srgbClr val="008000"/>
                </a:solidFill>
              </a:rPr>
              <a:t>Ряска, лилии, рогоз,</a:t>
            </a:r>
          </a:p>
          <a:p>
            <a:r>
              <a:rPr lang="ru-RU" sz="2400" b="1" i="1" dirty="0">
                <a:solidFill>
                  <a:srgbClr val="008000"/>
                </a:solidFill>
              </a:rPr>
              <a:t>И кубышка, и тростник.</a:t>
            </a:r>
          </a:p>
          <a:p>
            <a:r>
              <a:rPr lang="ru-RU" sz="2400" b="1" i="1" dirty="0">
                <a:solidFill>
                  <a:srgbClr val="008000"/>
                </a:solidFill>
              </a:rPr>
              <a:t>Есть беззубка, прудовик,</a:t>
            </a:r>
          </a:p>
          <a:p>
            <a:r>
              <a:rPr lang="ru-RU" sz="2400" b="1" i="1" dirty="0">
                <a:solidFill>
                  <a:srgbClr val="008000"/>
                </a:solidFill>
              </a:rPr>
              <a:t>Водомерка вот бежит.</a:t>
            </a:r>
          </a:p>
          <a:p>
            <a:r>
              <a:rPr lang="ru-RU" sz="2400" b="1" i="1" dirty="0">
                <a:solidFill>
                  <a:srgbClr val="008000"/>
                </a:solidFill>
              </a:rPr>
              <a:t>Всюду бурно жизнь </a:t>
            </a:r>
            <a:r>
              <a:rPr lang="ru-RU" sz="2400" b="1" i="1" dirty="0" smtClean="0">
                <a:solidFill>
                  <a:srgbClr val="008000"/>
                </a:solidFill>
              </a:rPr>
              <a:t>кипит в нем!</a:t>
            </a:r>
            <a:endParaRPr lang="ru-RU" sz="2400" b="1" i="1" dirty="0">
              <a:solidFill>
                <a:srgbClr val="008000"/>
              </a:solidFill>
            </a:endParaRPr>
          </a:p>
          <a:p>
            <a:r>
              <a:rPr lang="ru-RU" sz="3200" b="1" i="1" dirty="0">
                <a:solidFill>
                  <a:srgbClr val="008000"/>
                </a:solidFill>
              </a:rPr>
              <a:t>Это </a:t>
            </a:r>
            <a:r>
              <a:rPr lang="ru-RU" sz="3200" b="1" i="1" dirty="0" smtClean="0">
                <a:solidFill>
                  <a:srgbClr val="008000"/>
                </a:solidFill>
              </a:rPr>
              <a:t>пресный………….</a:t>
            </a:r>
          </a:p>
          <a:p>
            <a:r>
              <a:rPr lang="ru-RU" sz="3200" b="1" i="1" dirty="0" smtClean="0">
                <a:solidFill>
                  <a:srgbClr val="008000"/>
                </a:solidFill>
              </a:rPr>
              <a:t>                                   </a:t>
            </a:r>
            <a:endParaRPr lang="ru-RU" sz="3200" b="1" i="1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2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704088"/>
            <a:ext cx="8229600" cy="924712"/>
          </a:xfrm>
        </p:spPr>
        <p:txBody>
          <a:bodyPr>
            <a:normAutofit fontScale="90000"/>
          </a:bodyPr>
          <a:lstStyle/>
          <a:p>
            <a:r>
              <a:rPr lang="ru-RU" altLang="ru-RU" sz="6000" b="1" dirty="0"/>
              <a:t>БОБРЫ</a:t>
            </a:r>
          </a:p>
        </p:txBody>
      </p:sp>
      <p:pic>
        <p:nvPicPr>
          <p:cNvPr id="96264" name="Picture 8" descr="Бобры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600" y="1524000"/>
            <a:ext cx="7924800" cy="4876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10" name="Rectangle 6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001000" cy="1143000"/>
          </a:xfrm>
        </p:spPr>
        <p:txBody>
          <a:bodyPr/>
          <a:lstStyle/>
          <a:p>
            <a:r>
              <a:rPr lang="ru-RU" altLang="ru-RU" sz="5400"/>
              <a:t>ОНДАТРА  </a:t>
            </a:r>
            <a:r>
              <a:rPr lang="ru-RU" altLang="ru-RU" sz="4000"/>
              <a:t>           </a:t>
            </a:r>
            <a:r>
              <a:rPr lang="ru-RU" altLang="ru-RU" sz="5400"/>
              <a:t>ВЫДРА</a:t>
            </a:r>
          </a:p>
        </p:txBody>
      </p:sp>
      <p:pic>
        <p:nvPicPr>
          <p:cNvPr id="98313" name="Picture 9" descr="Фотография ондатры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1295400"/>
            <a:ext cx="4038600" cy="4800600"/>
          </a:xfrm>
        </p:spPr>
      </p:pic>
      <p:pic>
        <p:nvPicPr>
          <p:cNvPr id="98314" name="Picture 10" descr="Фотография выдры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1295400"/>
            <a:ext cx="4179888" cy="4800600"/>
          </a:xfr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Text Box 39"/>
          <p:cNvSpPr txBox="1">
            <a:spLocks noChangeArrowheads="1"/>
          </p:cNvSpPr>
          <p:nvPr/>
        </p:nvSpPr>
        <p:spPr bwMode="auto">
          <a:xfrm>
            <a:off x="228600" y="2743200"/>
            <a:ext cx="17859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006600"/>
                </a:solidFill>
              </a:rPr>
              <a:t>Моллюски</a:t>
            </a:r>
          </a:p>
        </p:txBody>
      </p:sp>
      <p:sp>
        <p:nvSpPr>
          <p:cNvPr id="23556" name="Text Box 40"/>
          <p:cNvSpPr txBox="1">
            <a:spLocks noChangeArrowheads="1"/>
          </p:cNvSpPr>
          <p:nvPr/>
        </p:nvSpPr>
        <p:spPr bwMode="auto">
          <a:xfrm>
            <a:off x="1600200" y="3429000"/>
            <a:ext cx="23304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Земноводные</a:t>
            </a:r>
          </a:p>
        </p:txBody>
      </p:sp>
      <p:sp>
        <p:nvSpPr>
          <p:cNvPr id="161796" name="Text Box 42"/>
          <p:cNvSpPr txBox="1">
            <a:spLocks noChangeArrowheads="1"/>
          </p:cNvSpPr>
          <p:nvPr/>
        </p:nvSpPr>
        <p:spPr bwMode="auto">
          <a:xfrm>
            <a:off x="3657600" y="2971800"/>
            <a:ext cx="19177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FF0000"/>
                </a:solidFill>
              </a:rPr>
              <a:t>Насекомые</a:t>
            </a:r>
          </a:p>
        </p:txBody>
      </p:sp>
      <p:sp>
        <p:nvSpPr>
          <p:cNvPr id="161797" name="Text Box 43"/>
          <p:cNvSpPr txBox="1">
            <a:spLocks noChangeArrowheads="1"/>
          </p:cNvSpPr>
          <p:nvPr/>
        </p:nvSpPr>
        <p:spPr bwMode="auto">
          <a:xfrm>
            <a:off x="5486400" y="3429000"/>
            <a:ext cx="15636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7030A0"/>
                </a:solidFill>
              </a:rPr>
              <a:t>Грызуны</a:t>
            </a:r>
          </a:p>
        </p:txBody>
      </p:sp>
      <p:sp>
        <p:nvSpPr>
          <p:cNvPr id="161798" name="Text Box 44"/>
          <p:cNvSpPr txBox="1">
            <a:spLocks noChangeArrowheads="1"/>
          </p:cNvSpPr>
          <p:nvPr/>
        </p:nvSpPr>
        <p:spPr bwMode="auto">
          <a:xfrm>
            <a:off x="7696200" y="2743200"/>
            <a:ext cx="1106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D60093"/>
                </a:solidFill>
              </a:rPr>
              <a:t>Рыбы</a:t>
            </a:r>
          </a:p>
        </p:txBody>
      </p:sp>
      <p:sp>
        <p:nvSpPr>
          <p:cNvPr id="28717" name="Text Box 45"/>
          <p:cNvSpPr txBox="1">
            <a:spLocks noChangeArrowheads="1"/>
          </p:cNvSpPr>
          <p:nvPr/>
        </p:nvSpPr>
        <p:spPr bwMode="auto">
          <a:xfrm>
            <a:off x="0" y="4419600"/>
            <a:ext cx="2143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006600"/>
                </a:solidFill>
              </a:rPr>
              <a:t>двустворчатые</a:t>
            </a:r>
          </a:p>
        </p:txBody>
      </p:sp>
      <p:sp>
        <p:nvSpPr>
          <p:cNvPr id="28718" name="Text Box 46"/>
          <p:cNvSpPr txBox="1">
            <a:spLocks noChangeArrowheads="1"/>
          </p:cNvSpPr>
          <p:nvPr/>
        </p:nvSpPr>
        <p:spPr bwMode="auto">
          <a:xfrm>
            <a:off x="2209800" y="5638800"/>
            <a:ext cx="12319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лягушка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жаба</a:t>
            </a:r>
          </a:p>
        </p:txBody>
      </p:sp>
      <p:sp>
        <p:nvSpPr>
          <p:cNvPr id="28719" name="Text Box 47"/>
          <p:cNvSpPr txBox="1">
            <a:spLocks noChangeArrowheads="1"/>
          </p:cNvSpPr>
          <p:nvPr/>
        </p:nvSpPr>
        <p:spPr bwMode="auto">
          <a:xfrm>
            <a:off x="3962400" y="4648200"/>
            <a:ext cx="15827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FF0000"/>
                </a:solidFill>
              </a:rPr>
              <a:t>водомерки</a:t>
            </a:r>
          </a:p>
        </p:txBody>
      </p:sp>
      <p:sp>
        <p:nvSpPr>
          <p:cNvPr id="28720" name="Text Box 48"/>
          <p:cNvSpPr txBox="1">
            <a:spLocks noChangeArrowheads="1"/>
          </p:cNvSpPr>
          <p:nvPr/>
        </p:nvSpPr>
        <p:spPr bwMode="auto">
          <a:xfrm>
            <a:off x="5943600" y="5105400"/>
            <a:ext cx="815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7030A0"/>
                </a:solidFill>
              </a:rPr>
              <a:t>бобр</a:t>
            </a:r>
          </a:p>
        </p:txBody>
      </p:sp>
      <p:sp>
        <p:nvSpPr>
          <p:cNvPr id="28721" name="Text Box 49"/>
          <p:cNvSpPr txBox="1">
            <a:spLocks noChangeArrowheads="1"/>
          </p:cNvSpPr>
          <p:nvPr/>
        </p:nvSpPr>
        <p:spPr bwMode="auto">
          <a:xfrm>
            <a:off x="7772400" y="4114800"/>
            <a:ext cx="1055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D60093"/>
                </a:solidFill>
              </a:rPr>
              <a:t>карась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0" y="228600"/>
            <a:ext cx="91440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400" dirty="0">
                <a:solidFill>
                  <a:schemeClr val="accent6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ЖИВОТНЫЙ МИР ВОДОЕМА</a:t>
            </a:r>
          </a:p>
        </p:txBody>
      </p:sp>
      <p:sp>
        <p:nvSpPr>
          <p:cNvPr id="19" name="Стрелка вниз 18"/>
          <p:cNvSpPr/>
          <p:nvPr/>
        </p:nvSpPr>
        <p:spPr>
          <a:xfrm rot="1257193">
            <a:off x="1077913" y="1412875"/>
            <a:ext cx="484187" cy="1377950"/>
          </a:xfrm>
          <a:prstGeom prst="downArrow">
            <a:avLst>
              <a:gd name="adj1" fmla="val 50000"/>
              <a:gd name="adj2" fmla="val 90023"/>
            </a:avLst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 dirty="0">
              <a:solidFill>
                <a:srgbClr val="FF0000"/>
              </a:solidFill>
            </a:endParaRPr>
          </a:p>
        </p:txBody>
      </p:sp>
      <p:sp>
        <p:nvSpPr>
          <p:cNvPr id="21" name="Стрелка вниз 20"/>
          <p:cNvSpPr/>
          <p:nvPr/>
        </p:nvSpPr>
        <p:spPr>
          <a:xfrm rot="892939">
            <a:off x="2665413" y="1403350"/>
            <a:ext cx="484187" cy="1828800"/>
          </a:xfrm>
          <a:prstGeom prst="down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/>
          </a:p>
        </p:txBody>
      </p:sp>
      <p:sp>
        <p:nvSpPr>
          <p:cNvPr id="22" name="Стрелка вниз 21"/>
          <p:cNvSpPr/>
          <p:nvPr/>
        </p:nvSpPr>
        <p:spPr>
          <a:xfrm rot="20504216">
            <a:off x="6129338" y="1403350"/>
            <a:ext cx="485775" cy="1752600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/>
          </a:p>
        </p:txBody>
      </p:sp>
      <p:sp>
        <p:nvSpPr>
          <p:cNvPr id="23" name="Стрелка вниз 22"/>
          <p:cNvSpPr/>
          <p:nvPr/>
        </p:nvSpPr>
        <p:spPr>
          <a:xfrm>
            <a:off x="4419600" y="1600200"/>
            <a:ext cx="484188" cy="13716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/>
          </a:p>
        </p:txBody>
      </p:sp>
      <p:sp>
        <p:nvSpPr>
          <p:cNvPr id="24" name="Стрелка вниз 23"/>
          <p:cNvSpPr/>
          <p:nvPr/>
        </p:nvSpPr>
        <p:spPr>
          <a:xfrm rot="20550639">
            <a:off x="7507288" y="1412875"/>
            <a:ext cx="484187" cy="1352550"/>
          </a:xfrm>
          <a:prstGeom prst="downArrow">
            <a:avLst/>
          </a:prstGeom>
          <a:solidFill>
            <a:srgbClr val="D600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 dirty="0">
              <a:solidFill>
                <a:srgbClr val="D60093"/>
              </a:solidFill>
            </a:endParaRPr>
          </a:p>
        </p:txBody>
      </p:sp>
      <p:pic>
        <p:nvPicPr>
          <p:cNvPr id="161810" name="Picture 18" descr="D:\Инна\Мои рисунки\фотки природы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200400"/>
            <a:ext cx="11430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811" name="Picture 19" descr="D:\Инна\Мои рисунки\фотки природы\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181600"/>
            <a:ext cx="134620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812" name="Picture 20" descr="D:\Инна\Мои рисунки\фотки природы\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114800"/>
            <a:ext cx="1600200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813" name="Picture 21" descr="D:\Инна\Мои рисунки\фотки природы\1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733800"/>
            <a:ext cx="11938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814" name="Picture 22" descr="D:\Инна\Мои рисунки\фотки природы\1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5181600"/>
            <a:ext cx="12954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815" name="Picture 23" descr="D:\Инна\Мои рисунки\фотки природы\1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886200"/>
            <a:ext cx="1066800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816" name="Picture 24" descr="D:\Инна\Мои рисунки\фотки природы\1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5486400"/>
            <a:ext cx="1143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817" name="Picture 4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3352800"/>
            <a:ext cx="9906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818" name="Picture 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800600"/>
            <a:ext cx="18288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28600" y="6211888"/>
            <a:ext cx="12715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800" b="1">
                <a:solidFill>
                  <a:srgbClr val="006600"/>
                </a:solidFill>
              </a:rPr>
              <a:t>прудовик</a:t>
            </a:r>
          </a:p>
          <a:p>
            <a:pPr eaLnBrk="1" hangingPunct="1"/>
            <a:r>
              <a:rPr lang="ru-RU" altLang="ru-RU" sz="1800" b="1">
                <a:solidFill>
                  <a:srgbClr val="006600"/>
                </a:solidFill>
              </a:rPr>
              <a:t>катушка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038600" y="6211888"/>
            <a:ext cx="10699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800" b="1">
                <a:solidFill>
                  <a:srgbClr val="FF0000"/>
                </a:solidFill>
              </a:rPr>
              <a:t>комары</a:t>
            </a:r>
          </a:p>
          <a:p>
            <a:pPr eaLnBrk="1" hangingPunct="1"/>
            <a:endParaRPr lang="ru-RU" altLang="ru-RU" sz="1800"/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791200" y="6534150"/>
            <a:ext cx="11223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800" b="1">
                <a:solidFill>
                  <a:srgbClr val="7030A0"/>
                </a:solidFill>
              </a:rPr>
              <a:t>ондатра</a:t>
            </a:r>
          </a:p>
          <a:p>
            <a:pPr eaLnBrk="1" hangingPunct="1"/>
            <a:endParaRPr lang="ru-RU" altLang="ru-RU" sz="1800"/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7687036" y="5609430"/>
            <a:ext cx="814388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D60093"/>
                </a:solidFill>
              </a:rPr>
              <a:t>щука</a:t>
            </a:r>
          </a:p>
          <a:p>
            <a:pPr eaLnBrk="1" hangingPunct="1"/>
            <a:endParaRPr lang="ru-RU" altLang="ru-RU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17" grpId="0"/>
      <p:bldP spid="28718" grpId="0"/>
      <p:bldP spid="28719" grpId="0"/>
      <p:bldP spid="28720" grpId="0"/>
      <p:bldP spid="28721" grpId="0"/>
      <p:bldP spid="34" grpId="0"/>
      <p:bldP spid="35" grpId="0"/>
      <p:bldP spid="37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2656"/>
            <a:ext cx="8229600" cy="1008112"/>
          </a:xfrm>
        </p:spPr>
        <p:txBody>
          <a:bodyPr>
            <a:normAutofit/>
          </a:bodyPr>
          <a:lstStyle/>
          <a:p>
            <a:r>
              <a:rPr lang="ru-RU" altLang="ru-RU" sz="4800" b="1" dirty="0"/>
              <a:t>ВОДОЕМ - СООБЩЕСТВО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115717" name="Picture 5" descr="2200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82296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476672"/>
            <a:ext cx="8229600" cy="936104"/>
          </a:xfrm>
        </p:spPr>
        <p:txBody>
          <a:bodyPr/>
          <a:lstStyle/>
          <a:p>
            <a:r>
              <a:rPr lang="ru-RU" altLang="ru-RU" sz="5400" dirty="0">
                <a:solidFill>
                  <a:srgbClr val="800000"/>
                </a:solidFill>
              </a:rPr>
              <a:t>ЗНАЧЕНИЕ </a:t>
            </a:r>
            <a:r>
              <a:rPr lang="ru-RU" altLang="ru-RU" sz="5400" dirty="0" smtClean="0">
                <a:solidFill>
                  <a:srgbClr val="800000"/>
                </a:solidFill>
              </a:rPr>
              <a:t> ВОДОЕМОВ</a:t>
            </a:r>
            <a:endParaRPr lang="ru-RU" altLang="ru-RU" sz="5400" dirty="0">
              <a:solidFill>
                <a:srgbClr val="800000"/>
              </a:solidFill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556792"/>
            <a:ext cx="8229600" cy="4530725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4000" dirty="0"/>
              <a:t>*это место для отдыха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4000" dirty="0"/>
              <a:t>*дом для растений и животных 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4000" dirty="0"/>
              <a:t>*вода для питья и приготовления пищи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4000" dirty="0"/>
              <a:t>*вода для хозяйственных нужд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4000" dirty="0"/>
              <a:t>*вода для работы фабрик и заводов 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4000" dirty="0"/>
              <a:t>*по воде перевозят грузы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534400" cy="2286000"/>
          </a:xfrm>
        </p:spPr>
        <p:txBody>
          <a:bodyPr/>
          <a:lstStyle/>
          <a:p>
            <a:pPr algn="ctr"/>
            <a:r>
              <a:rPr lang="ru-RU" altLang="ru-RU" sz="4000" dirty="0">
                <a:solidFill>
                  <a:srgbClr val="FF0000"/>
                </a:solidFill>
              </a:rPr>
              <a:t>ЧЕЛОВЕК!         ПОМНИ!   </a:t>
            </a:r>
            <a:r>
              <a:rPr lang="ru-RU" altLang="ru-RU" sz="4000" dirty="0" smtClean="0">
                <a:solidFill>
                  <a:srgbClr val="FF0000"/>
                </a:solidFill>
              </a:rPr>
              <a:t>       </a:t>
            </a:r>
            <a:br>
              <a:rPr lang="ru-RU" altLang="ru-RU" sz="4000" dirty="0" smtClean="0">
                <a:solidFill>
                  <a:srgbClr val="FF0000"/>
                </a:solidFill>
              </a:rPr>
            </a:br>
            <a:r>
              <a:rPr lang="ru-RU" altLang="ru-RU" sz="4000" dirty="0" smtClean="0">
                <a:solidFill>
                  <a:srgbClr val="FF0000"/>
                </a:solidFill>
              </a:rPr>
              <a:t>В </a:t>
            </a:r>
            <a:r>
              <a:rPr lang="ru-RU" altLang="ru-RU" sz="4000" dirty="0">
                <a:solidFill>
                  <a:srgbClr val="FF0000"/>
                </a:solidFill>
              </a:rPr>
              <a:t>ТВОИХ РУКАХ ЭКОЛОГИЧЕСКОЕ РАВНОВЕСИЕ ВОДОЕМОВ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2420888"/>
            <a:ext cx="8229600" cy="337944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/>
              <a:t>*</a:t>
            </a:r>
            <a:r>
              <a:rPr lang="ru-RU" altLang="ru-RU">
                <a:solidFill>
                  <a:srgbClr val="FF0066"/>
                </a:solidFill>
              </a:rPr>
              <a:t>НЕ БРОСАЙ</a:t>
            </a:r>
            <a:r>
              <a:rPr lang="ru-RU" altLang="ru-RU"/>
              <a:t> МУСОР В ВОДУ  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/>
              <a:t>*</a:t>
            </a:r>
            <a:r>
              <a:rPr lang="ru-RU" altLang="ru-RU">
                <a:solidFill>
                  <a:srgbClr val="FF0066"/>
                </a:solidFill>
              </a:rPr>
              <a:t>НЕ МОЙ</a:t>
            </a:r>
            <a:r>
              <a:rPr lang="ru-RU" altLang="ru-RU"/>
              <a:t> ТРАНСПОРТНЫЕ СРЕДСТВА В ВОДОЕМАХ</a:t>
            </a:r>
            <a:endParaRPr lang="en-US" altLang="ru-RU"/>
          </a:p>
          <a:p>
            <a:pPr>
              <a:buFont typeface="Wingdings" panose="05000000000000000000" pitchFamily="2" charset="2"/>
              <a:buNone/>
            </a:pPr>
            <a:r>
              <a:rPr lang="ru-RU" altLang="ru-RU"/>
              <a:t>*</a:t>
            </a:r>
            <a:r>
              <a:rPr lang="ru-RU" altLang="ru-RU">
                <a:solidFill>
                  <a:srgbClr val="FF0066"/>
                </a:solidFill>
              </a:rPr>
              <a:t>НЕ РВИ</a:t>
            </a:r>
            <a:r>
              <a:rPr lang="ru-RU" altLang="ru-RU"/>
              <a:t>  ВОДНЫЕ РАСТЕНИЯ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/>
              <a:t>*</a:t>
            </a:r>
            <a:r>
              <a:rPr lang="ru-RU" altLang="ru-RU">
                <a:solidFill>
                  <a:srgbClr val="FF0066"/>
                </a:solidFill>
              </a:rPr>
              <a:t>НЕ ПРИЧИНЯЙ</a:t>
            </a:r>
            <a:r>
              <a:rPr lang="ru-RU" altLang="ru-RU"/>
              <a:t>  ВРЕДА ЛЯГУШКАМ, ПРУДОВИКАМ , МОЛЮСКАМ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/>
              <a:t>*</a:t>
            </a:r>
            <a:r>
              <a:rPr lang="ru-RU" altLang="ru-RU">
                <a:solidFill>
                  <a:srgbClr val="FF0066"/>
                </a:solidFill>
              </a:rPr>
              <a:t>НЕ ВЫЛАВЛИВАЙ</a:t>
            </a:r>
            <a:r>
              <a:rPr lang="ru-RU" altLang="ru-RU"/>
              <a:t>  МНОГО РЫБЫ</a:t>
            </a:r>
          </a:p>
          <a:p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143512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u="sng" dirty="0" smtClean="0">
                <a:solidFill>
                  <a:schemeClr val="tx1"/>
                </a:solidFill>
              </a:rPr>
              <a:t/>
            </a:r>
            <a:br>
              <a:rPr lang="ru-RU" u="sng" dirty="0" smtClean="0">
                <a:solidFill>
                  <a:schemeClr val="tx1"/>
                </a:solidFill>
              </a:rPr>
            </a:br>
            <a:r>
              <a:rPr lang="ru-RU" sz="4400" u="sng" dirty="0" smtClean="0">
                <a:solidFill>
                  <a:schemeClr val="tx1"/>
                </a:solidFill>
              </a:rPr>
              <a:t>Работа в тетради, с.84. №4</a:t>
            </a:r>
            <a:br>
              <a:rPr lang="ru-RU" sz="4400" u="sng" dirty="0" smtClean="0">
                <a:solidFill>
                  <a:schemeClr val="tx1"/>
                </a:solidFill>
              </a:rPr>
            </a:br>
            <a:r>
              <a:rPr lang="ru-RU" sz="4400" u="sng" dirty="0" smtClean="0">
                <a:solidFill>
                  <a:schemeClr val="tx1"/>
                </a:solidFill>
              </a:rPr>
              <a:t>Самостоятельная работа.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000" dirty="0" smtClean="0"/>
              <a:t>Удивительное озеро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красиво и интересно наше озеро! Издалека заметны яркие желтые кувшинки. Привлекают внимание растения с листьями, похожими на стрелы. Это ряска. По поверхности воды стремительно бегают жуки – плавунцы. А по водным растениям медленно ползают хищные моллюски – прудовики и катушки.</a:t>
            </a:r>
            <a:endParaRPr lang="ru-RU" sz="4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214950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ru-RU" sz="4400" u="sng" dirty="0" smtClean="0">
                <a:solidFill>
                  <a:schemeClr val="tx1"/>
                </a:solidFill>
              </a:rPr>
              <a:t>Работа в тетради, с.84. №4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Удивительное озеро</a:t>
            </a:r>
            <a:br>
              <a:rPr lang="ru-RU" sz="4400" dirty="0" smtClean="0"/>
            </a:br>
            <a:r>
              <a:rPr lang="ru-RU" sz="4400" dirty="0" smtClean="0"/>
              <a:t>  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красиво и интересно наше озеро! Издалека заметны яркие желтые </a:t>
            </a:r>
            <a:r>
              <a:rPr lang="ru-RU" sz="32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кувшинки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Привлекают внимание растения с листьями, похожими на стрелы. Это </a:t>
            </a:r>
            <a:r>
              <a:rPr lang="ru-RU" sz="32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ряска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По поверхности воды стремительно бегают </a:t>
            </a:r>
            <a:r>
              <a:rPr lang="ru-RU" sz="32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жуки – плавунцы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А по водным растениям медленно ползают </a:t>
            </a:r>
            <a:r>
              <a:rPr lang="ru-RU" sz="32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хищные моллюски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прудовики и катушки.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143512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u="sng" dirty="0" smtClean="0">
                <a:solidFill>
                  <a:schemeClr val="tx1"/>
                </a:solidFill>
              </a:rPr>
              <a:t>Работа в тетради, с.84. №4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Удивительное озеро</a:t>
            </a:r>
            <a:br>
              <a:rPr lang="ru-RU" dirty="0" smtClean="0"/>
            </a:br>
            <a:r>
              <a:rPr lang="ru-RU" dirty="0" smtClean="0"/>
              <a:t>  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красиво и интересно наше озеро! Издалека заметны яркие желтые </a:t>
            </a:r>
            <a:r>
              <a:rPr lang="ru-RU" sz="40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кубышки.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Привлекают внимание растения с листьями, похожими на стрелы. Это </a:t>
            </a:r>
            <a:r>
              <a:rPr lang="ru-RU" sz="40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стрелолист.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поверхности воды стремительно бегают </a:t>
            </a:r>
            <a:r>
              <a:rPr lang="ru-RU" sz="40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клопы-водомерки.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 по водным растениям медленно ползают </a:t>
            </a:r>
            <a:r>
              <a:rPr lang="ru-RU" sz="40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улитки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прудовики и катушки.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286388"/>
            <a:ext cx="8305800" cy="1143000"/>
          </a:xfr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Мы – исследователи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u="sng" dirty="0" smtClean="0"/>
              <a:t>План изучения природного сообщества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>
                <a:solidFill>
                  <a:schemeClr val="tx1"/>
                </a:solidFill>
              </a:rPr>
              <a:t>1. Название сообщества.</a:t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2. Какие организмы составляют сообщество.</a:t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3. Экологические связи в сообществе.</a:t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4. Значение сообщества для человека.</a:t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5. Влияние человека на сообщество.</a:t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6. Охрана сообщества.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928670"/>
            <a:ext cx="7851648" cy="1778597"/>
          </a:xfrm>
        </p:spPr>
        <p:txBody>
          <a:bodyPr>
            <a:normAutofit/>
          </a:bodyPr>
          <a:lstStyle/>
          <a:p>
            <a:pPr algn="l"/>
            <a:r>
              <a:rPr lang="ru-RU" u="sng" dirty="0" smtClean="0">
                <a:solidFill>
                  <a:schemeClr val="tx1"/>
                </a:solidFill>
              </a:rPr>
              <a:t>Тема урока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38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857224" y="3929066"/>
            <a:ext cx="7112281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урока: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Исследовать пресный водоем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как природное сообщество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6386" name="WordArt 2"/>
          <p:cNvSpPr>
            <a:spLocks noChangeArrowheads="1" noChangeShapeType="1" noTextEdit="1"/>
          </p:cNvSpPr>
          <p:nvPr/>
        </p:nvSpPr>
        <p:spPr bwMode="auto">
          <a:xfrm>
            <a:off x="1357290" y="1857364"/>
            <a:ext cx="6572264" cy="20431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rtl="0"/>
            <a:r>
              <a:rPr lang="ru-RU" sz="3600" kern="10" spc="0" dirty="0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Times New Roman"/>
                <a:cs typeface="Times New Roman"/>
              </a:rPr>
              <a:t>«Жизнь </a:t>
            </a:r>
          </a:p>
          <a:p>
            <a:pPr rtl="0"/>
            <a:r>
              <a:rPr lang="ru-RU" sz="3600" kern="10" spc="0" dirty="0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Times New Roman"/>
                <a:cs typeface="Times New Roman"/>
              </a:rPr>
              <a:t>в пресных водоёмах</a:t>
            </a:r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»</a:t>
            </a:r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CBCBCB"/>
                  </a:gs>
                  <a:gs pos="13000">
                    <a:srgbClr val="5F5F5F"/>
                  </a:gs>
                  <a:gs pos="21001">
                    <a:srgbClr val="5F5F5F"/>
                  </a:gs>
                  <a:gs pos="63000">
                    <a:srgbClr val="FFFFFF"/>
                  </a:gs>
                  <a:gs pos="67000">
                    <a:srgbClr val="B2B2B2"/>
                  </a:gs>
                  <a:gs pos="69000">
                    <a:srgbClr val="292929"/>
                  </a:gs>
                  <a:gs pos="82001">
                    <a:srgbClr val="777777"/>
                  </a:gs>
                  <a:gs pos="100000">
                    <a:srgbClr val="EAEAEA"/>
                  </a:gs>
                </a:gsLst>
                <a:lin ang="5400000" scaled="1"/>
              </a:gradFill>
              <a:effectLst/>
              <a:latin typeface="Times New Roman"/>
              <a:cs typeface="Times New Roman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1173" y="267898"/>
            <a:ext cx="3595669" cy="2697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928934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Продолжите фразу: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/>
              <a:t>Мне хотелось бы…</a:t>
            </a:r>
            <a:br>
              <a:rPr lang="ru-RU" dirty="0" smtClean="0"/>
            </a:br>
            <a:r>
              <a:rPr lang="ru-RU" dirty="0" smtClean="0"/>
              <a:t>Дома я…</a:t>
            </a:r>
            <a:br>
              <a:rPr lang="ru-RU" dirty="0" smtClean="0"/>
            </a:br>
            <a:r>
              <a:rPr lang="ru-RU" dirty="0" smtClean="0"/>
              <a:t>Мне кажется, что …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1" descr="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2613" y="1852613"/>
            <a:ext cx="5943600" cy="593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Прямоугольник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625" y="652463"/>
            <a:ext cx="8040688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5357826"/>
            <a:ext cx="7494458" cy="3429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u="sng" dirty="0" smtClean="0"/>
              <a:t/>
            </a:r>
            <a:br>
              <a:rPr lang="ru-RU" sz="4900" u="sng" dirty="0" smtClean="0"/>
            </a:br>
            <a:r>
              <a:rPr lang="ru-RU" sz="4900" u="sng" dirty="0" smtClean="0"/>
              <a:t/>
            </a:r>
            <a:br>
              <a:rPr lang="ru-RU" sz="4900" u="sng" dirty="0" smtClean="0"/>
            </a:br>
            <a:r>
              <a:rPr lang="ru-RU" sz="4900" u="sng" dirty="0" smtClean="0"/>
              <a:t/>
            </a:r>
            <a:br>
              <a:rPr lang="ru-RU" sz="4900" u="sng" dirty="0" smtClean="0"/>
            </a:br>
            <a:r>
              <a:rPr lang="ru-RU" sz="4900" u="sng" dirty="0" smtClean="0"/>
              <a:t/>
            </a:r>
            <a:br>
              <a:rPr lang="ru-RU" sz="4900" u="sng" dirty="0" smtClean="0"/>
            </a:br>
            <a:r>
              <a:rPr lang="ru-RU" sz="4900" u="sng" dirty="0" smtClean="0"/>
              <a:t/>
            </a:r>
            <a:br>
              <a:rPr lang="ru-RU" sz="4900" u="sng" dirty="0" smtClean="0"/>
            </a:br>
            <a:r>
              <a:rPr lang="ru-RU" sz="4900" u="sng" dirty="0" smtClean="0"/>
              <a:t/>
            </a:r>
            <a:br>
              <a:rPr lang="ru-RU" sz="4900" u="sng" dirty="0" smtClean="0"/>
            </a:br>
            <a:r>
              <a:rPr lang="ru-RU" sz="4900" u="sng" dirty="0" smtClean="0"/>
              <a:t/>
            </a:r>
            <a:br>
              <a:rPr lang="ru-RU" sz="4900" u="sng" dirty="0" smtClean="0"/>
            </a:br>
            <a:r>
              <a:rPr lang="ru-RU" sz="4900" u="sng" dirty="0" smtClean="0"/>
              <a:t/>
            </a:r>
            <a:br>
              <a:rPr lang="ru-RU" sz="4900" u="sng" dirty="0" smtClean="0"/>
            </a:br>
            <a:r>
              <a:rPr lang="ru-RU" sz="4900" u="sng" dirty="0" smtClean="0"/>
              <a:t/>
            </a:r>
            <a:br>
              <a:rPr lang="ru-RU" sz="4900" u="sng" dirty="0" smtClean="0"/>
            </a:br>
            <a:r>
              <a:rPr lang="ru-RU" sz="4900" u="sng" dirty="0" smtClean="0"/>
              <a:t/>
            </a:r>
            <a:br>
              <a:rPr lang="ru-RU" sz="4900" u="sng" dirty="0" smtClean="0"/>
            </a:br>
            <a:r>
              <a:rPr lang="ru-RU" sz="4900" u="sng" dirty="0" smtClean="0"/>
              <a:t/>
            </a:r>
            <a:br>
              <a:rPr lang="ru-RU" sz="4900" u="sng" dirty="0" smtClean="0"/>
            </a:br>
            <a:r>
              <a:rPr lang="ru-RU" sz="4900" u="sng" dirty="0" smtClean="0">
                <a:solidFill>
                  <a:schemeClr val="tx1"/>
                </a:solidFill>
              </a:rPr>
              <a:t>Задачи урока:</a:t>
            </a:r>
            <a:r>
              <a:rPr lang="ru-RU" sz="4900" dirty="0" smtClean="0">
                <a:solidFill>
                  <a:schemeClr val="tx1"/>
                </a:solidFill>
              </a:rPr>
              <a:t/>
            </a:r>
            <a:br>
              <a:rPr lang="ru-RU" sz="4900" dirty="0" smtClean="0">
                <a:solidFill>
                  <a:schemeClr val="tx1"/>
                </a:solidFill>
              </a:rPr>
            </a:br>
            <a:r>
              <a:rPr lang="ru-RU" sz="4900" dirty="0" smtClean="0">
                <a:solidFill>
                  <a:schemeClr val="tx1"/>
                </a:solidFill>
              </a:rPr>
              <a:t>1. Познакомиться с обитателями   пресного водоема.</a:t>
            </a:r>
            <a:br>
              <a:rPr lang="ru-RU" sz="4900" dirty="0" smtClean="0">
                <a:solidFill>
                  <a:schemeClr val="tx1"/>
                </a:solidFill>
              </a:rPr>
            </a:br>
            <a:r>
              <a:rPr lang="ru-RU" sz="4900" dirty="0" smtClean="0">
                <a:solidFill>
                  <a:schemeClr val="tx1"/>
                </a:solidFill>
              </a:rPr>
              <a:t>2. Узнать, какое влияние оказывает человек на сообщество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1142984"/>
          <a:ext cx="9144000" cy="5286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1676400" y="228600"/>
            <a:ext cx="5791200" cy="914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66FF"/>
              </a:gs>
              <a:gs pos="50000">
                <a:schemeClr val="bg1"/>
              </a:gs>
              <a:gs pos="100000">
                <a:srgbClr val="0066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ПРЕСНЫЕ ВОДОЁМЫ</a:t>
            </a: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214282" y="1214422"/>
            <a:ext cx="2743200" cy="838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CCCC"/>
              </a:gs>
              <a:gs pos="50000">
                <a:schemeClr val="bg1"/>
              </a:gs>
              <a:gs pos="100000">
                <a:srgbClr val="33CCCC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/>
              <a:t>РЕКА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1857356" y="3214686"/>
            <a:ext cx="2571768" cy="838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CCCC"/>
              </a:gs>
              <a:gs pos="50000">
                <a:schemeClr val="bg1"/>
              </a:gs>
              <a:gs pos="100000">
                <a:srgbClr val="33CCCC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ОЗЕРО, </a:t>
            </a:r>
          </a:p>
          <a:p>
            <a:pPr algn="ctr">
              <a:defRPr/>
            </a:pPr>
            <a:r>
              <a:rPr lang="ru-RU" sz="2800" b="1" dirty="0" smtClean="0"/>
              <a:t>болото</a:t>
            </a:r>
            <a:endParaRPr lang="ru-RU" sz="2800" b="1" dirty="0"/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285720" y="5000636"/>
            <a:ext cx="2714612" cy="838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CCCC"/>
              </a:gs>
              <a:gs pos="50000">
                <a:schemeClr val="bg1"/>
              </a:gs>
              <a:gs pos="100000">
                <a:srgbClr val="33CCCC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РУЧЕЙ, </a:t>
            </a:r>
          </a:p>
          <a:p>
            <a:pPr algn="ctr">
              <a:defRPr/>
            </a:pPr>
            <a:r>
              <a:rPr lang="ru-RU" sz="2800" b="1" dirty="0" smtClean="0"/>
              <a:t>родник</a:t>
            </a:r>
            <a:endParaRPr lang="ru-RU" sz="2800" b="1" dirty="0"/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6215074" y="1785926"/>
            <a:ext cx="2514600" cy="838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CCCC"/>
              </a:gs>
              <a:gs pos="50000">
                <a:schemeClr val="bg1"/>
              </a:gs>
              <a:gs pos="100000">
                <a:srgbClr val="33CCCC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КАНАЛ</a:t>
            </a: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4714876" y="2786058"/>
            <a:ext cx="3275013" cy="838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CCCC"/>
              </a:gs>
              <a:gs pos="50000">
                <a:schemeClr val="bg1"/>
              </a:gs>
              <a:gs pos="100000">
                <a:srgbClr val="33CCCC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/>
              <a:t>ПРУД</a:t>
            </a: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5286380" y="4429132"/>
            <a:ext cx="3657600" cy="838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CCCC"/>
              </a:gs>
              <a:gs pos="50000">
                <a:schemeClr val="bg1"/>
              </a:gs>
              <a:gs pos="100000">
                <a:srgbClr val="33CCCC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ВОДОХРАНИЛИЩЕ</a:t>
            </a:r>
          </a:p>
        </p:txBody>
      </p:sp>
      <p:sp>
        <p:nvSpPr>
          <p:cNvPr id="8201" name="Line 13"/>
          <p:cNvSpPr>
            <a:spLocks noChangeShapeType="1"/>
          </p:cNvSpPr>
          <p:nvPr/>
        </p:nvSpPr>
        <p:spPr bwMode="auto">
          <a:xfrm flipH="1">
            <a:off x="2895600" y="1676400"/>
            <a:ext cx="685800" cy="5334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02" name="Line 9"/>
          <p:cNvSpPr>
            <a:spLocks noChangeShapeType="1"/>
          </p:cNvSpPr>
          <p:nvPr/>
        </p:nvSpPr>
        <p:spPr bwMode="auto">
          <a:xfrm flipH="1">
            <a:off x="3124200" y="1676400"/>
            <a:ext cx="914400" cy="1371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03" name="Line 11"/>
          <p:cNvSpPr>
            <a:spLocks noChangeShapeType="1"/>
          </p:cNvSpPr>
          <p:nvPr/>
        </p:nvSpPr>
        <p:spPr bwMode="auto">
          <a:xfrm flipH="1">
            <a:off x="3886200" y="1752600"/>
            <a:ext cx="685800" cy="26670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04" name="Line 12"/>
          <p:cNvSpPr>
            <a:spLocks noChangeShapeType="1"/>
          </p:cNvSpPr>
          <p:nvPr/>
        </p:nvSpPr>
        <p:spPr bwMode="auto">
          <a:xfrm>
            <a:off x="4800600" y="1752600"/>
            <a:ext cx="457200" cy="26670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05" name="Line 10"/>
          <p:cNvSpPr>
            <a:spLocks noChangeShapeType="1"/>
          </p:cNvSpPr>
          <p:nvPr/>
        </p:nvSpPr>
        <p:spPr bwMode="auto">
          <a:xfrm>
            <a:off x="5410200" y="1676400"/>
            <a:ext cx="685800" cy="1371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06" name="Line 14"/>
          <p:cNvSpPr>
            <a:spLocks noChangeShapeType="1"/>
          </p:cNvSpPr>
          <p:nvPr/>
        </p:nvSpPr>
        <p:spPr bwMode="auto">
          <a:xfrm>
            <a:off x="5715000" y="1676400"/>
            <a:ext cx="685800" cy="5334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30722" name="Picture 2" descr="D:\Инна\Мои рисунки\фотки природы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00240"/>
            <a:ext cx="2133600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 descr="D:\Инна\Мои рисунки\фотки природы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2032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 descr="D:\Инна\Мои рисунки\фотки природы\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5181600"/>
            <a:ext cx="23463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 descr="D:\Инна\Мои рисунки\фотки природы\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600" y="2857496"/>
            <a:ext cx="2057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6" descr="D:\Инна\Мои рисунки\фотки природы\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43834" y="357166"/>
            <a:ext cx="13144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7" descr="D:\Инна\Мои рисунки\фотки природы\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26" y="5181600"/>
            <a:ext cx="22352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7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307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307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000" fill="hold"/>
                                        <p:tgtEl>
                                          <p:spTgt spid="307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2000" fill="hold"/>
                                        <p:tgtEl>
                                          <p:spTgt spid="307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2000" fill="hold"/>
                                        <p:tgtEl>
                                          <p:spTgt spid="307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928670"/>
            <a:ext cx="457200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381000"/>
            <a:ext cx="374967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747" name="Text Box 5"/>
          <p:cNvSpPr txBox="1">
            <a:spLocks noChangeArrowheads="1"/>
          </p:cNvSpPr>
          <p:nvPr/>
        </p:nvSpPr>
        <p:spPr bwMode="auto">
          <a:xfrm>
            <a:off x="1066800" y="6096000"/>
            <a:ext cx="3765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00B050"/>
                </a:solidFill>
              </a:rPr>
              <a:t>ЕЖЕГОЛОВНИК</a:t>
            </a:r>
          </a:p>
        </p:txBody>
      </p:sp>
      <p:pic>
        <p:nvPicPr>
          <p:cNvPr id="159748" name="Picture 4" descr="2262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9200" y="533400"/>
            <a:ext cx="3857625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9749" name="Text Box 5"/>
          <p:cNvSpPr txBox="1">
            <a:spLocks noChangeArrowheads="1"/>
          </p:cNvSpPr>
          <p:nvPr/>
        </p:nvSpPr>
        <p:spPr bwMode="auto">
          <a:xfrm>
            <a:off x="5791200" y="6096000"/>
            <a:ext cx="20748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00B050"/>
                </a:solidFill>
              </a:rPr>
              <a:t>ЧЕРЕДА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667" b="6667"/>
          <a:stretch>
            <a:fillRect/>
          </a:stretch>
        </p:blipFill>
        <p:spPr bwMode="auto">
          <a:xfrm>
            <a:off x="914400" y="685800"/>
            <a:ext cx="7162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8723" name="Text Box 5"/>
          <p:cNvSpPr txBox="1">
            <a:spLocks noChangeArrowheads="1"/>
          </p:cNvSpPr>
          <p:nvPr/>
        </p:nvSpPr>
        <p:spPr bwMode="auto">
          <a:xfrm>
            <a:off x="2819400" y="5486400"/>
            <a:ext cx="54419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6000" b="1">
                <a:solidFill>
                  <a:srgbClr val="00FF00"/>
                </a:solidFill>
              </a:rPr>
              <a:t>СТРЕЛОЛИСТ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</TotalTime>
  <Words>232</Words>
  <Application>Microsoft Office PowerPoint</Application>
  <PresentationFormat>Экран (4:3)</PresentationFormat>
  <Paragraphs>94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Поток</vt:lpstr>
      <vt:lpstr>Открытый урок  окружающего мира в 4Б классе                     </vt:lpstr>
      <vt:lpstr>Презентация PowerPoint</vt:lpstr>
      <vt:lpstr>Тема урока </vt:lpstr>
      <vt:lpstr>           Задачи урока: 1. Познакомиться с обитателями   пресного водоема. 2. Узнать, какое влияние оказывает человек на сообщество.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РЯСКА</vt:lpstr>
      <vt:lpstr>Презентация PowerPoint</vt:lpstr>
      <vt:lpstr>ПРИРОДНЫЕ ЧАСЫ </vt:lpstr>
      <vt:lpstr>Презентация PowerPoint</vt:lpstr>
      <vt:lpstr>Презентация PowerPoint</vt:lpstr>
      <vt:lpstr>ВОДОМЕРКА</vt:lpstr>
      <vt:lpstr>РАЗВИТИЕ ЛЯГУШКИ</vt:lpstr>
      <vt:lpstr>ЖУК-ПЛАВУНЕЦ И ЛИЧИНКА</vt:lpstr>
      <vt:lpstr>КАРАСИ</vt:lpstr>
      <vt:lpstr>ЩУКА</vt:lpstr>
      <vt:lpstr>БОБРЫ</vt:lpstr>
      <vt:lpstr>ОНДАТРА             ВЫДРА</vt:lpstr>
      <vt:lpstr>Презентация PowerPoint</vt:lpstr>
      <vt:lpstr>ВОДОЕМ - СООБЩЕСТВО</vt:lpstr>
      <vt:lpstr>ЗНАЧЕНИЕ  ВОДОЕМОВ</vt:lpstr>
      <vt:lpstr>ЧЕЛОВЕК!         ПОМНИ!           В ТВОИХ РУКАХ ЭКОЛОГИЧЕСКОЕ РАВНОВЕСИЕ ВОДОЕМОВ</vt:lpstr>
      <vt:lpstr> Работа в тетради, с.84. №4 Самостоятельная работа. Удивительное озеро    Как красиво и интересно наше озеро! Издалека заметны яркие желтые кувшинки. Привлекают внимание растения с листьями, похожими на стрелы. Это ряска. По поверхности воды стремительно бегают жуки – плавунцы. А по водным растениям медленно ползают хищные моллюски – прудовики и катушки.</vt:lpstr>
      <vt:lpstr>Работа в тетради, с.84. №4 Удивительное озеро    Как красиво и интересно наше озеро! Издалека заметны яркие желтые кувшинки. Привлекают внимание растения с листьями, похожими на стрелы. Это ряска. По поверхности воды стремительно бегают жуки – плавунцы. А по водным растениям медленно ползают хищные моллюски – прудовики и катушки.</vt:lpstr>
      <vt:lpstr>Работа в тетради, с.84. №4 Удивительное озеро    Как красиво и интересно наше озеро! Издалека заметны яркие желтые кубышки. Привлекают внимание растения с листьями, похожими на стрелы. Это стрелолист. По поверхности воды стремительно бегают клопы-водомерки. А по водным растениям медленно ползают улитки– прудовики и катушки.</vt:lpstr>
      <vt:lpstr>Мы – исследователи. План изучения природного сообщества 1. Название сообщества. 2. Какие организмы составляют сообщество. 3. Экологические связи в сообществе. 4. Значение сообщества для человека. 5. Влияние человека на сообщество. 6. Охрана сообщества.</vt:lpstr>
      <vt:lpstr>       Продолжите фразу: Мне хотелось бы… Дома я… Мне кажется, что …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Муниципальное бюджетное образовательное учреждение   «Ковернинская средняя общеобразовательная школа №2»       Открытый урок  окружающего мира  в 4Б классе                    Учитель:                         Соколова Н.Е. п. Ковернино 2014</dc:title>
  <cp:lastModifiedBy>Пользователь Windows</cp:lastModifiedBy>
  <cp:revision>48</cp:revision>
  <dcterms:modified xsi:type="dcterms:W3CDTF">2021-01-03T09:49:51Z</dcterms:modified>
</cp:coreProperties>
</file>